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7559675" cx="10691800"/>
  <p:notesSz cx="6858000" cy="9144000"/>
  <p:embeddedFontLst>
    <p:embeddedFont>
      <p:font typeface="Libre Franklin"/>
      <p:regular r:id="rId13"/>
      <p:bold r:id="rId14"/>
      <p:italic r:id="rId15"/>
      <p:boldItalic r:id="rId16"/>
    </p:embeddedFont>
    <p:embeddedFont>
      <p:font typeface="Franklin Gothic"/>
      <p:bold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8" roundtripDataSignature="AMtx7mi3fHs9M8OC4FypEYCkY5ROQBrc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LibreFranklin-regular.fntdata"/><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LibreFranklin-italic.fntdata"/><Relationship Id="rId14" Type="http://schemas.openxmlformats.org/officeDocument/2006/relationships/font" Target="fonts/LibreFranklin-bold.fntdata"/><Relationship Id="rId17" Type="http://schemas.openxmlformats.org/officeDocument/2006/relationships/font" Target="fonts/FranklinGothic-bold.fntdata"/><Relationship Id="rId16" Type="http://schemas.openxmlformats.org/officeDocument/2006/relationships/font" Target="fonts/LibreFranklin-boldItalic.fntdata"/><Relationship Id="rId5" Type="http://schemas.openxmlformats.org/officeDocument/2006/relationships/slide" Target="slides/slide1.xml"/><Relationship Id="rId6" Type="http://schemas.openxmlformats.org/officeDocument/2006/relationships/slide" Target="slides/slide2.xml"/><Relationship Id="rId18"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246188" y="1143000"/>
            <a:ext cx="43656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notes"/>
          <p:cNvSpPr/>
          <p:nvPr>
            <p:ph idx="2" type="sldImg"/>
          </p:nvPr>
        </p:nvSpPr>
        <p:spPr>
          <a:xfrm>
            <a:off x="1246188" y="1143000"/>
            <a:ext cx="43656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9:notes"/>
          <p:cNvSpPr/>
          <p:nvPr>
            <p:ph idx="2" type="sldImg"/>
          </p:nvPr>
        </p:nvSpPr>
        <p:spPr>
          <a:xfrm>
            <a:off x="1246188" y="1143000"/>
            <a:ext cx="43656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0:notes"/>
          <p:cNvSpPr/>
          <p:nvPr>
            <p:ph idx="2" type="sldImg"/>
          </p:nvPr>
        </p:nvSpPr>
        <p:spPr>
          <a:xfrm>
            <a:off x="1246188" y="1143000"/>
            <a:ext cx="43656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3" name="Google Shape;323;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1:notes"/>
          <p:cNvSpPr/>
          <p:nvPr>
            <p:ph idx="2" type="sldImg"/>
          </p:nvPr>
        </p:nvSpPr>
        <p:spPr>
          <a:xfrm>
            <a:off x="1246188" y="1143000"/>
            <a:ext cx="43656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2:notes"/>
          <p:cNvSpPr/>
          <p:nvPr>
            <p:ph idx="2" type="sldImg"/>
          </p:nvPr>
        </p:nvSpPr>
        <p:spPr>
          <a:xfrm>
            <a:off x="1246188" y="1143000"/>
            <a:ext cx="43656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5" name="Google Shape;355;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3:notes"/>
          <p:cNvSpPr/>
          <p:nvPr>
            <p:ph idx="2" type="sldImg"/>
          </p:nvPr>
        </p:nvSpPr>
        <p:spPr>
          <a:xfrm>
            <a:off x="1246188" y="1143000"/>
            <a:ext cx="43656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 name="Google Shape;371;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4:notes"/>
          <p:cNvSpPr/>
          <p:nvPr>
            <p:ph idx="2" type="sldImg"/>
          </p:nvPr>
        </p:nvSpPr>
        <p:spPr>
          <a:xfrm>
            <a:off x="1246188" y="1143000"/>
            <a:ext cx="43656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7" name="Google Shape;387;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notes"/>
          <p:cNvSpPr/>
          <p:nvPr>
            <p:ph idx="2" type="sldImg"/>
          </p:nvPr>
        </p:nvSpPr>
        <p:spPr>
          <a:xfrm>
            <a:off x="1246188" y="1143000"/>
            <a:ext cx="43656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3" name="Google Shape;40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infomineo.com/" TargetMode="External"/><Relationship Id="rId3" Type="http://schemas.openxmlformats.org/officeDocument/2006/relationships/image" Target="../media/image7.png"/><Relationship Id="rId4" Type="http://schemas.openxmlformats.org/officeDocument/2006/relationships/hyperlink" Target="https://infomineo.com/insights/blog/" TargetMode="External"/><Relationship Id="rId9"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hyperlink" Target="https://www.linkedin.com/company-beta/2416143/admin/updates/" TargetMode="External"/><Relationship Id="rId7" Type="http://schemas.openxmlformats.org/officeDocument/2006/relationships/image" Target="../media/image2.png"/><Relationship Id="rId8" Type="http://schemas.openxmlformats.org/officeDocument/2006/relationships/hyperlink" Target="https://www.facebook.com/Infomineo/"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1)" showMasterSp="0" type="title">
  <p:cSld name="TITLE">
    <p:spTree>
      <p:nvGrpSpPr>
        <p:cNvPr id="33" name="Shape 33"/>
        <p:cNvGrpSpPr/>
        <p:nvPr/>
      </p:nvGrpSpPr>
      <p:grpSpPr>
        <a:xfrm>
          <a:off x="0" y="0"/>
          <a:ext cx="0" cy="0"/>
          <a:chOff x="0" y="0"/>
          <a:chExt cx="0" cy="0"/>
        </a:xfrm>
      </p:grpSpPr>
      <p:pic>
        <p:nvPicPr>
          <p:cNvPr descr="A large body of water with a city in the background&#10;&#10;Description automatically generated" id="34" name="Google Shape;34;p6"/>
          <p:cNvPicPr preferRelativeResize="0"/>
          <p:nvPr/>
        </p:nvPicPr>
        <p:blipFill rotWithShape="1">
          <a:blip r:embed="rId2">
            <a:alphaModFix/>
          </a:blip>
          <a:srcRect b="-4" l="6543" r="6543" t="-4"/>
          <a:stretch/>
        </p:blipFill>
        <p:spPr>
          <a:xfrm>
            <a:off x="3" y="0"/>
            <a:ext cx="10691813" cy="7559675"/>
          </a:xfrm>
          <a:prstGeom prst="rect">
            <a:avLst/>
          </a:prstGeom>
          <a:noFill/>
          <a:ln>
            <a:noFill/>
          </a:ln>
        </p:spPr>
      </p:pic>
      <p:sp>
        <p:nvSpPr>
          <p:cNvPr id="35" name="Google Shape;35;p6"/>
          <p:cNvSpPr/>
          <p:nvPr/>
        </p:nvSpPr>
        <p:spPr>
          <a:xfrm>
            <a:off x="470439" y="0"/>
            <a:ext cx="6411747" cy="1626156"/>
          </a:xfrm>
          <a:prstGeom prst="rect">
            <a:avLst/>
          </a:prstGeom>
          <a:gradFill>
            <a:gsLst>
              <a:gs pos="0">
                <a:srgbClr val="062379"/>
              </a:gs>
              <a:gs pos="45000">
                <a:srgbClr val="062379">
                  <a:alpha val="89411"/>
                </a:srgbClr>
              </a:gs>
              <a:gs pos="100000">
                <a:srgbClr val="0934B6">
                  <a:alpha val="80000"/>
                </a:srgbClr>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36" name="Google Shape;36;p6"/>
          <p:cNvSpPr/>
          <p:nvPr/>
        </p:nvSpPr>
        <p:spPr>
          <a:xfrm>
            <a:off x="470439" y="1979614"/>
            <a:ext cx="6411747" cy="5580064"/>
          </a:xfrm>
          <a:prstGeom prst="rect">
            <a:avLst/>
          </a:prstGeom>
          <a:gradFill>
            <a:gsLst>
              <a:gs pos="0">
                <a:srgbClr val="062379"/>
              </a:gs>
              <a:gs pos="26000">
                <a:srgbClr val="0934B6">
                  <a:alpha val="89411"/>
                </a:srgbClr>
              </a:gs>
              <a:gs pos="64000">
                <a:srgbClr val="036DFF">
                  <a:alpha val="80000"/>
                </a:srgbClr>
              </a:gs>
              <a:gs pos="100000">
                <a:srgbClr val="43E1D3">
                  <a:alpha val="89411"/>
                </a:srgbClr>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37" name="Google Shape;37;p6"/>
          <p:cNvSpPr txBox="1"/>
          <p:nvPr>
            <p:ph type="ctrTitle"/>
          </p:nvPr>
        </p:nvSpPr>
        <p:spPr>
          <a:xfrm>
            <a:off x="921228" y="3632730"/>
            <a:ext cx="5382609" cy="1104790"/>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lt1"/>
              </a:buClr>
              <a:buSzPts val="5000"/>
              <a:buFont typeface="Franklin Gothic"/>
              <a:buNone/>
              <a:defRPr b="0" sz="5000" cap="none">
                <a:solidFill>
                  <a:schemeClr val="lt1"/>
                </a:solidFill>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 type="subTitle"/>
          </p:nvPr>
        </p:nvSpPr>
        <p:spPr>
          <a:xfrm>
            <a:off x="921228" y="4836533"/>
            <a:ext cx="5382609" cy="292388"/>
          </a:xfrm>
          <a:prstGeom prst="rect">
            <a:avLst/>
          </a:prstGeom>
          <a:noFill/>
          <a:ln>
            <a:noFill/>
          </a:ln>
        </p:spPr>
        <p:txBody>
          <a:bodyPr anchorCtr="0" anchor="t" bIns="0" lIns="0" spcFirstLastPara="1" rIns="0" wrap="square" tIns="0">
            <a:spAutoFit/>
          </a:bodyPr>
          <a:lstStyle>
            <a:lvl1pPr lvl="0" algn="l">
              <a:lnSpc>
                <a:spcPct val="95000"/>
              </a:lnSpc>
              <a:spcBef>
                <a:spcPts val="877"/>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439"/>
              </a:spcBef>
              <a:spcAft>
                <a:spcPts val="0"/>
              </a:spcAft>
              <a:buSzPts val="1620"/>
              <a:buChar char="▪"/>
              <a:defRPr/>
            </a:lvl2pPr>
            <a:lvl3pPr lvl="2" algn="l">
              <a:lnSpc>
                <a:spcPct val="95000"/>
              </a:lnSpc>
              <a:spcBef>
                <a:spcPts val="263"/>
              </a:spcBef>
              <a:spcAft>
                <a:spcPts val="0"/>
              </a:spcAft>
              <a:buSzPts val="1800"/>
              <a:buChar char="−"/>
              <a:defRPr/>
            </a:lvl3pPr>
            <a:lvl4pPr lvl="3" algn="l">
              <a:lnSpc>
                <a:spcPct val="95000"/>
              </a:lnSpc>
              <a:spcBef>
                <a:spcPts val="88"/>
              </a:spcBef>
              <a:spcAft>
                <a:spcPts val="0"/>
              </a:spcAft>
              <a:buSzPts val="1620"/>
              <a:buChar char="•"/>
              <a:defRPr/>
            </a:lvl4pPr>
            <a:lvl5pPr lvl="4" algn="l">
              <a:lnSpc>
                <a:spcPct val="95000"/>
              </a:lnSpc>
              <a:spcBef>
                <a:spcPts val="88"/>
              </a:spcBef>
              <a:spcAft>
                <a:spcPts val="0"/>
              </a:spcAft>
              <a:buSzPts val="1800"/>
              <a:buChar char="−"/>
              <a:defRPr/>
            </a:lvl5pPr>
            <a:lvl6pPr lvl="5" algn="l">
              <a:lnSpc>
                <a:spcPct val="90000"/>
              </a:lnSpc>
              <a:spcBef>
                <a:spcPts val="439"/>
              </a:spcBef>
              <a:spcAft>
                <a:spcPts val="0"/>
              </a:spcAft>
              <a:buClr>
                <a:schemeClr val="dk1"/>
              </a:buClr>
              <a:buSzPts val="1800"/>
              <a:buChar char="•"/>
              <a:defRPr/>
            </a:lvl6pPr>
            <a:lvl7pPr lvl="6" algn="l">
              <a:lnSpc>
                <a:spcPct val="90000"/>
              </a:lnSpc>
              <a:spcBef>
                <a:spcPts val="439"/>
              </a:spcBef>
              <a:spcAft>
                <a:spcPts val="0"/>
              </a:spcAft>
              <a:buClr>
                <a:schemeClr val="dk1"/>
              </a:buClr>
              <a:buSzPts val="1800"/>
              <a:buChar char="•"/>
              <a:defRPr/>
            </a:lvl7pPr>
            <a:lvl8pPr lvl="7" algn="l">
              <a:lnSpc>
                <a:spcPct val="90000"/>
              </a:lnSpc>
              <a:spcBef>
                <a:spcPts val="439"/>
              </a:spcBef>
              <a:spcAft>
                <a:spcPts val="0"/>
              </a:spcAft>
              <a:buClr>
                <a:schemeClr val="dk1"/>
              </a:buClr>
              <a:buSzPts val="1800"/>
              <a:buChar char="•"/>
              <a:defRPr/>
            </a:lvl8pPr>
            <a:lvl9pPr lvl="8" algn="l">
              <a:lnSpc>
                <a:spcPct val="90000"/>
              </a:lnSpc>
              <a:spcBef>
                <a:spcPts val="439"/>
              </a:spcBef>
              <a:spcAft>
                <a:spcPts val="0"/>
              </a:spcAft>
              <a:buClr>
                <a:schemeClr val="dk1"/>
              </a:buClr>
              <a:buSzPts val="1800"/>
              <a:buChar char="•"/>
              <a:defRPr/>
            </a:lvl9pPr>
          </a:lstStyle>
          <a:p/>
        </p:txBody>
      </p:sp>
      <p:sp>
        <p:nvSpPr>
          <p:cNvPr id="39" name="Google Shape;39;p6"/>
          <p:cNvSpPr txBox="1"/>
          <p:nvPr>
            <p:ph idx="10" type="dt"/>
          </p:nvPr>
        </p:nvSpPr>
        <p:spPr>
          <a:xfrm>
            <a:off x="921225" y="6529774"/>
            <a:ext cx="1550746" cy="221599"/>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lt1"/>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pic>
        <p:nvPicPr>
          <p:cNvPr id="40" name="Google Shape;40;p6"/>
          <p:cNvPicPr preferRelativeResize="0"/>
          <p:nvPr/>
        </p:nvPicPr>
        <p:blipFill rotWithShape="1">
          <a:blip r:embed="rId3">
            <a:alphaModFix/>
          </a:blip>
          <a:srcRect b="0" l="0" r="0" t="0"/>
          <a:stretch/>
        </p:blipFill>
        <p:spPr>
          <a:xfrm>
            <a:off x="921225" y="496235"/>
            <a:ext cx="2752975" cy="62413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Layout">
  <p:cSld name="3 Column Layout">
    <p:spTree>
      <p:nvGrpSpPr>
        <p:cNvPr id="102" name="Shape 102"/>
        <p:cNvGrpSpPr/>
        <p:nvPr/>
      </p:nvGrpSpPr>
      <p:grpSpPr>
        <a:xfrm>
          <a:off x="0" y="0"/>
          <a:ext cx="0" cy="0"/>
          <a:chOff x="0" y="0"/>
          <a:chExt cx="0" cy="0"/>
        </a:xfrm>
      </p:grpSpPr>
      <p:sp>
        <p:nvSpPr>
          <p:cNvPr id="103" name="Google Shape;103;p16"/>
          <p:cNvSpPr txBox="1"/>
          <p:nvPr>
            <p:ph type="title"/>
          </p:nvPr>
        </p:nvSpPr>
        <p:spPr>
          <a:xfrm>
            <a:off x="483827" y="484188"/>
            <a:ext cx="9725386" cy="418576"/>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6"/>
          <p:cNvSpPr txBox="1"/>
          <p:nvPr>
            <p:ph idx="11" type="ftr"/>
          </p:nvPr>
        </p:nvSpPr>
        <p:spPr>
          <a:xfrm>
            <a:off x="483080" y="7158305"/>
            <a:ext cx="371897"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6"/>
          <p:cNvSpPr txBox="1"/>
          <p:nvPr>
            <p:ph idx="12" type="sldNum"/>
          </p:nvPr>
        </p:nvSpPr>
        <p:spPr>
          <a:xfrm>
            <a:off x="10075418" y="7158305"/>
            <a:ext cx="133050"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106" name="Google Shape;106;p16"/>
          <p:cNvSpPr txBox="1"/>
          <p:nvPr>
            <p:ph idx="1" type="body"/>
          </p:nvPr>
        </p:nvSpPr>
        <p:spPr>
          <a:xfrm>
            <a:off x="483082" y="2330619"/>
            <a:ext cx="3075454" cy="113877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3"/>
              <a:buNone/>
              <a:defRPr/>
            </a:lvl1pPr>
            <a:lvl2pPr indent="-308800" lvl="1" marL="914400" algn="l">
              <a:lnSpc>
                <a:spcPct val="95000"/>
              </a:lnSpc>
              <a:spcBef>
                <a:spcPts val="439"/>
              </a:spcBef>
              <a:spcAft>
                <a:spcPts val="0"/>
              </a:spcAft>
              <a:buSzPts val="1263"/>
              <a:buChar char="▪"/>
              <a:defRPr/>
            </a:lvl2pPr>
            <a:lvl3pPr indent="-228600" lvl="2" marL="1371600" algn="l">
              <a:lnSpc>
                <a:spcPct val="95000"/>
              </a:lnSpc>
              <a:spcBef>
                <a:spcPts val="263"/>
              </a:spcBef>
              <a:spcAft>
                <a:spcPts val="0"/>
              </a:spcAft>
              <a:buSzPts val="1403"/>
              <a:buNone/>
              <a:defRPr sz="1403">
                <a:solidFill>
                  <a:schemeClr val="dk1"/>
                </a:solidFill>
                <a:latin typeface="Calibri"/>
                <a:ea typeface="Calibri"/>
                <a:cs typeface="Calibri"/>
                <a:sym typeface="Calibri"/>
              </a:defRPr>
            </a:lvl3pPr>
            <a:lvl4pPr indent="-308800" lvl="3" marL="1828800" algn="l">
              <a:lnSpc>
                <a:spcPct val="95000"/>
              </a:lnSpc>
              <a:spcBef>
                <a:spcPts val="88"/>
              </a:spcBef>
              <a:spcAft>
                <a:spcPts val="0"/>
              </a:spcAft>
              <a:buSzPts val="1263"/>
              <a:buChar char="•"/>
              <a:defRPr/>
            </a:lvl4pPr>
            <a:lvl5pPr indent="-317690" lvl="4" marL="2286000" algn="l">
              <a:lnSpc>
                <a:spcPct val="95000"/>
              </a:lnSpc>
              <a:spcBef>
                <a:spcPts val="88"/>
              </a:spcBef>
              <a:spcAft>
                <a:spcPts val="0"/>
              </a:spcAft>
              <a:buSzPts val="1403"/>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07" name="Google Shape;107;p16"/>
          <p:cNvSpPr txBox="1"/>
          <p:nvPr>
            <p:ph idx="2" type="body"/>
          </p:nvPr>
        </p:nvSpPr>
        <p:spPr>
          <a:xfrm>
            <a:off x="483082" y="1979613"/>
            <a:ext cx="3075454" cy="263149"/>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800">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08" name="Google Shape;108;p16"/>
          <p:cNvSpPr txBox="1"/>
          <p:nvPr>
            <p:ph idx="3" type="body"/>
          </p:nvPr>
        </p:nvSpPr>
        <p:spPr>
          <a:xfrm>
            <a:off x="7134750" y="2330619"/>
            <a:ext cx="3073984" cy="113877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3"/>
              <a:buNone/>
              <a:defRPr/>
            </a:lvl1pPr>
            <a:lvl2pPr indent="-308800" lvl="1" marL="914400" algn="l">
              <a:lnSpc>
                <a:spcPct val="95000"/>
              </a:lnSpc>
              <a:spcBef>
                <a:spcPts val="439"/>
              </a:spcBef>
              <a:spcAft>
                <a:spcPts val="0"/>
              </a:spcAft>
              <a:buSzPts val="1263"/>
              <a:buChar char="▪"/>
              <a:defRPr/>
            </a:lvl2pPr>
            <a:lvl3pPr indent="-317690" lvl="2" marL="1371600" algn="l">
              <a:lnSpc>
                <a:spcPct val="95000"/>
              </a:lnSpc>
              <a:spcBef>
                <a:spcPts val="263"/>
              </a:spcBef>
              <a:spcAft>
                <a:spcPts val="0"/>
              </a:spcAft>
              <a:buSzPts val="1403"/>
              <a:buChar char="−"/>
              <a:defRPr/>
            </a:lvl3pPr>
            <a:lvl4pPr indent="-308800" lvl="3" marL="1828800" algn="l">
              <a:lnSpc>
                <a:spcPct val="95000"/>
              </a:lnSpc>
              <a:spcBef>
                <a:spcPts val="88"/>
              </a:spcBef>
              <a:spcAft>
                <a:spcPts val="0"/>
              </a:spcAft>
              <a:buSzPts val="1263"/>
              <a:buChar char="•"/>
              <a:defRPr/>
            </a:lvl4pPr>
            <a:lvl5pPr indent="-317690" lvl="4" marL="2286000" algn="l">
              <a:lnSpc>
                <a:spcPct val="95000"/>
              </a:lnSpc>
              <a:spcBef>
                <a:spcPts val="88"/>
              </a:spcBef>
              <a:spcAft>
                <a:spcPts val="0"/>
              </a:spcAft>
              <a:buSzPts val="1403"/>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09" name="Google Shape;109;p16"/>
          <p:cNvSpPr txBox="1"/>
          <p:nvPr>
            <p:ph idx="4" type="body"/>
          </p:nvPr>
        </p:nvSpPr>
        <p:spPr>
          <a:xfrm>
            <a:off x="7134750" y="1979613"/>
            <a:ext cx="3073984" cy="263149"/>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800">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10" name="Google Shape;110;p16"/>
          <p:cNvSpPr txBox="1"/>
          <p:nvPr>
            <p:ph idx="5" type="body"/>
          </p:nvPr>
        </p:nvSpPr>
        <p:spPr>
          <a:xfrm>
            <a:off x="3809627" y="2330619"/>
            <a:ext cx="3073984" cy="113877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3"/>
              <a:buNone/>
              <a:defRPr/>
            </a:lvl1pPr>
            <a:lvl2pPr indent="-308800" lvl="1" marL="914400" algn="l">
              <a:lnSpc>
                <a:spcPct val="95000"/>
              </a:lnSpc>
              <a:spcBef>
                <a:spcPts val="439"/>
              </a:spcBef>
              <a:spcAft>
                <a:spcPts val="0"/>
              </a:spcAft>
              <a:buSzPts val="1263"/>
              <a:buChar char="▪"/>
              <a:defRPr/>
            </a:lvl2pPr>
            <a:lvl3pPr indent="-317690" lvl="2" marL="1371600" algn="l">
              <a:lnSpc>
                <a:spcPct val="95000"/>
              </a:lnSpc>
              <a:spcBef>
                <a:spcPts val="263"/>
              </a:spcBef>
              <a:spcAft>
                <a:spcPts val="0"/>
              </a:spcAft>
              <a:buSzPts val="1403"/>
              <a:buChar char="−"/>
              <a:defRPr/>
            </a:lvl3pPr>
            <a:lvl4pPr indent="-308800" lvl="3" marL="1828800" algn="l">
              <a:lnSpc>
                <a:spcPct val="95000"/>
              </a:lnSpc>
              <a:spcBef>
                <a:spcPts val="88"/>
              </a:spcBef>
              <a:spcAft>
                <a:spcPts val="0"/>
              </a:spcAft>
              <a:buSzPts val="1263"/>
              <a:buChar char="•"/>
              <a:defRPr/>
            </a:lvl4pPr>
            <a:lvl5pPr indent="-317690" lvl="4" marL="2286000" algn="l">
              <a:lnSpc>
                <a:spcPct val="95000"/>
              </a:lnSpc>
              <a:spcBef>
                <a:spcPts val="88"/>
              </a:spcBef>
              <a:spcAft>
                <a:spcPts val="0"/>
              </a:spcAft>
              <a:buSzPts val="1403"/>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11" name="Google Shape;111;p16"/>
          <p:cNvSpPr txBox="1"/>
          <p:nvPr>
            <p:ph idx="6" type="body"/>
          </p:nvPr>
        </p:nvSpPr>
        <p:spPr>
          <a:xfrm>
            <a:off x="3809627" y="1979613"/>
            <a:ext cx="3073984" cy="263149"/>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800">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 Layout">
  <p:cSld name="4 Column Layout">
    <p:spTree>
      <p:nvGrpSpPr>
        <p:cNvPr id="112" name="Shape 112"/>
        <p:cNvGrpSpPr/>
        <p:nvPr/>
      </p:nvGrpSpPr>
      <p:grpSpPr>
        <a:xfrm>
          <a:off x="0" y="0"/>
          <a:ext cx="0" cy="0"/>
          <a:chOff x="0" y="0"/>
          <a:chExt cx="0" cy="0"/>
        </a:xfrm>
      </p:grpSpPr>
      <p:sp>
        <p:nvSpPr>
          <p:cNvPr id="113" name="Google Shape;113;p17"/>
          <p:cNvSpPr txBox="1"/>
          <p:nvPr>
            <p:ph type="title"/>
          </p:nvPr>
        </p:nvSpPr>
        <p:spPr>
          <a:xfrm>
            <a:off x="483827" y="484188"/>
            <a:ext cx="9725386" cy="418576"/>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7"/>
          <p:cNvSpPr txBox="1"/>
          <p:nvPr>
            <p:ph idx="11" type="ftr"/>
          </p:nvPr>
        </p:nvSpPr>
        <p:spPr>
          <a:xfrm>
            <a:off x="483080" y="7158305"/>
            <a:ext cx="371897"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17"/>
          <p:cNvSpPr txBox="1"/>
          <p:nvPr>
            <p:ph idx="12" type="sldNum"/>
          </p:nvPr>
        </p:nvSpPr>
        <p:spPr>
          <a:xfrm>
            <a:off x="10075418" y="7158305"/>
            <a:ext cx="133050"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116" name="Google Shape;116;p17"/>
          <p:cNvSpPr txBox="1"/>
          <p:nvPr>
            <p:ph idx="1" type="body"/>
          </p:nvPr>
        </p:nvSpPr>
        <p:spPr>
          <a:xfrm>
            <a:off x="483083" y="2330619"/>
            <a:ext cx="2244541" cy="113877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3"/>
              <a:buNone/>
              <a:defRPr/>
            </a:lvl1pPr>
            <a:lvl2pPr indent="-308800" lvl="1" marL="914400" algn="l">
              <a:lnSpc>
                <a:spcPct val="95000"/>
              </a:lnSpc>
              <a:spcBef>
                <a:spcPts val="439"/>
              </a:spcBef>
              <a:spcAft>
                <a:spcPts val="0"/>
              </a:spcAft>
              <a:buSzPts val="1263"/>
              <a:buChar char="▪"/>
              <a:defRPr/>
            </a:lvl2pPr>
            <a:lvl3pPr indent="-228600" lvl="2" marL="1371600" algn="l">
              <a:lnSpc>
                <a:spcPct val="95000"/>
              </a:lnSpc>
              <a:spcBef>
                <a:spcPts val="263"/>
              </a:spcBef>
              <a:spcAft>
                <a:spcPts val="0"/>
              </a:spcAft>
              <a:buSzPts val="1403"/>
              <a:buNone/>
              <a:defRPr sz="1403">
                <a:solidFill>
                  <a:schemeClr val="dk1"/>
                </a:solidFill>
                <a:latin typeface="Calibri"/>
                <a:ea typeface="Calibri"/>
                <a:cs typeface="Calibri"/>
                <a:sym typeface="Calibri"/>
              </a:defRPr>
            </a:lvl3pPr>
            <a:lvl4pPr indent="-308800" lvl="3" marL="1828800" algn="l">
              <a:lnSpc>
                <a:spcPct val="95000"/>
              </a:lnSpc>
              <a:spcBef>
                <a:spcPts val="88"/>
              </a:spcBef>
              <a:spcAft>
                <a:spcPts val="0"/>
              </a:spcAft>
              <a:buSzPts val="1263"/>
              <a:buChar char="•"/>
              <a:defRPr/>
            </a:lvl4pPr>
            <a:lvl5pPr indent="-317690" lvl="4" marL="2286000" algn="l">
              <a:lnSpc>
                <a:spcPct val="95000"/>
              </a:lnSpc>
              <a:spcBef>
                <a:spcPts val="88"/>
              </a:spcBef>
              <a:spcAft>
                <a:spcPts val="0"/>
              </a:spcAft>
              <a:buSzPts val="1403"/>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17" name="Google Shape;117;p17"/>
          <p:cNvSpPr txBox="1"/>
          <p:nvPr>
            <p:ph idx="2" type="body"/>
          </p:nvPr>
        </p:nvSpPr>
        <p:spPr>
          <a:xfrm>
            <a:off x="483083" y="1979613"/>
            <a:ext cx="2244541" cy="263149"/>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800">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18" name="Google Shape;118;p17"/>
          <p:cNvSpPr txBox="1"/>
          <p:nvPr>
            <p:ph idx="3" type="body"/>
          </p:nvPr>
        </p:nvSpPr>
        <p:spPr>
          <a:xfrm>
            <a:off x="5472598" y="2330619"/>
            <a:ext cx="2240506" cy="113877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3"/>
              <a:buNone/>
              <a:defRPr/>
            </a:lvl1pPr>
            <a:lvl2pPr indent="-308800" lvl="1" marL="914400" algn="l">
              <a:lnSpc>
                <a:spcPct val="95000"/>
              </a:lnSpc>
              <a:spcBef>
                <a:spcPts val="439"/>
              </a:spcBef>
              <a:spcAft>
                <a:spcPts val="0"/>
              </a:spcAft>
              <a:buSzPts val="1263"/>
              <a:buChar char="▪"/>
              <a:defRPr/>
            </a:lvl2pPr>
            <a:lvl3pPr indent="-317690" lvl="2" marL="1371600" algn="l">
              <a:lnSpc>
                <a:spcPct val="95000"/>
              </a:lnSpc>
              <a:spcBef>
                <a:spcPts val="263"/>
              </a:spcBef>
              <a:spcAft>
                <a:spcPts val="0"/>
              </a:spcAft>
              <a:buSzPts val="1403"/>
              <a:buChar char="−"/>
              <a:defRPr/>
            </a:lvl3pPr>
            <a:lvl4pPr indent="-308800" lvl="3" marL="1828800" algn="l">
              <a:lnSpc>
                <a:spcPct val="95000"/>
              </a:lnSpc>
              <a:spcBef>
                <a:spcPts val="88"/>
              </a:spcBef>
              <a:spcAft>
                <a:spcPts val="0"/>
              </a:spcAft>
              <a:buSzPts val="1263"/>
              <a:buChar char="•"/>
              <a:defRPr/>
            </a:lvl4pPr>
            <a:lvl5pPr indent="-317690" lvl="4" marL="2286000" algn="l">
              <a:lnSpc>
                <a:spcPct val="95000"/>
              </a:lnSpc>
              <a:spcBef>
                <a:spcPts val="88"/>
              </a:spcBef>
              <a:spcAft>
                <a:spcPts val="0"/>
              </a:spcAft>
              <a:buSzPts val="1403"/>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19" name="Google Shape;119;p17"/>
          <p:cNvSpPr txBox="1"/>
          <p:nvPr>
            <p:ph idx="4" type="body"/>
          </p:nvPr>
        </p:nvSpPr>
        <p:spPr>
          <a:xfrm>
            <a:off x="5472598" y="1979613"/>
            <a:ext cx="2240506" cy="263149"/>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800">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20" name="Google Shape;120;p17"/>
          <p:cNvSpPr txBox="1"/>
          <p:nvPr>
            <p:ph idx="5" type="body"/>
          </p:nvPr>
        </p:nvSpPr>
        <p:spPr>
          <a:xfrm>
            <a:off x="2977838" y="2330619"/>
            <a:ext cx="2244541" cy="113877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3"/>
              <a:buNone/>
              <a:defRPr/>
            </a:lvl1pPr>
            <a:lvl2pPr indent="-308800" lvl="1" marL="914400" algn="l">
              <a:lnSpc>
                <a:spcPct val="95000"/>
              </a:lnSpc>
              <a:spcBef>
                <a:spcPts val="439"/>
              </a:spcBef>
              <a:spcAft>
                <a:spcPts val="0"/>
              </a:spcAft>
              <a:buSzPts val="1263"/>
              <a:buChar char="▪"/>
              <a:defRPr/>
            </a:lvl2pPr>
            <a:lvl3pPr indent="-228600" lvl="2" marL="1371600" algn="l">
              <a:lnSpc>
                <a:spcPct val="95000"/>
              </a:lnSpc>
              <a:spcBef>
                <a:spcPts val="263"/>
              </a:spcBef>
              <a:spcAft>
                <a:spcPts val="0"/>
              </a:spcAft>
              <a:buSzPts val="1403"/>
              <a:buNone/>
              <a:defRPr sz="1403">
                <a:solidFill>
                  <a:schemeClr val="dk1"/>
                </a:solidFill>
                <a:latin typeface="Calibri"/>
                <a:ea typeface="Calibri"/>
                <a:cs typeface="Calibri"/>
                <a:sym typeface="Calibri"/>
              </a:defRPr>
            </a:lvl3pPr>
            <a:lvl4pPr indent="-308800" lvl="3" marL="1828800" algn="l">
              <a:lnSpc>
                <a:spcPct val="95000"/>
              </a:lnSpc>
              <a:spcBef>
                <a:spcPts val="88"/>
              </a:spcBef>
              <a:spcAft>
                <a:spcPts val="0"/>
              </a:spcAft>
              <a:buSzPts val="1263"/>
              <a:buChar char="•"/>
              <a:defRPr/>
            </a:lvl4pPr>
            <a:lvl5pPr indent="-317690" lvl="4" marL="2286000" algn="l">
              <a:lnSpc>
                <a:spcPct val="95000"/>
              </a:lnSpc>
              <a:spcBef>
                <a:spcPts val="88"/>
              </a:spcBef>
              <a:spcAft>
                <a:spcPts val="0"/>
              </a:spcAft>
              <a:buSzPts val="1403"/>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21" name="Google Shape;121;p17"/>
          <p:cNvSpPr txBox="1"/>
          <p:nvPr>
            <p:ph idx="6" type="body"/>
          </p:nvPr>
        </p:nvSpPr>
        <p:spPr>
          <a:xfrm>
            <a:off x="2977838" y="1979613"/>
            <a:ext cx="2244541" cy="263149"/>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800">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22" name="Google Shape;122;p17"/>
          <p:cNvSpPr txBox="1"/>
          <p:nvPr>
            <p:ph idx="7" type="body"/>
          </p:nvPr>
        </p:nvSpPr>
        <p:spPr>
          <a:xfrm>
            <a:off x="7968227" y="2330619"/>
            <a:ext cx="2240506" cy="113877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3"/>
              <a:buNone/>
              <a:defRPr/>
            </a:lvl1pPr>
            <a:lvl2pPr indent="-308800" lvl="1" marL="914400" algn="l">
              <a:lnSpc>
                <a:spcPct val="95000"/>
              </a:lnSpc>
              <a:spcBef>
                <a:spcPts val="439"/>
              </a:spcBef>
              <a:spcAft>
                <a:spcPts val="0"/>
              </a:spcAft>
              <a:buSzPts val="1263"/>
              <a:buChar char="▪"/>
              <a:defRPr/>
            </a:lvl2pPr>
            <a:lvl3pPr indent="-317690" lvl="2" marL="1371600" algn="l">
              <a:lnSpc>
                <a:spcPct val="95000"/>
              </a:lnSpc>
              <a:spcBef>
                <a:spcPts val="263"/>
              </a:spcBef>
              <a:spcAft>
                <a:spcPts val="0"/>
              </a:spcAft>
              <a:buSzPts val="1403"/>
              <a:buChar char="−"/>
              <a:defRPr/>
            </a:lvl3pPr>
            <a:lvl4pPr indent="-308800" lvl="3" marL="1828800" algn="l">
              <a:lnSpc>
                <a:spcPct val="95000"/>
              </a:lnSpc>
              <a:spcBef>
                <a:spcPts val="88"/>
              </a:spcBef>
              <a:spcAft>
                <a:spcPts val="0"/>
              </a:spcAft>
              <a:buSzPts val="1263"/>
              <a:buChar char="•"/>
              <a:defRPr/>
            </a:lvl4pPr>
            <a:lvl5pPr indent="-317690" lvl="4" marL="2286000" algn="l">
              <a:lnSpc>
                <a:spcPct val="95000"/>
              </a:lnSpc>
              <a:spcBef>
                <a:spcPts val="88"/>
              </a:spcBef>
              <a:spcAft>
                <a:spcPts val="0"/>
              </a:spcAft>
              <a:buSzPts val="1403"/>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23" name="Google Shape;123;p17"/>
          <p:cNvSpPr txBox="1"/>
          <p:nvPr>
            <p:ph idx="8" type="body"/>
          </p:nvPr>
        </p:nvSpPr>
        <p:spPr>
          <a:xfrm>
            <a:off x="7968227" y="1979613"/>
            <a:ext cx="2240506" cy="263149"/>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800">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lumn Layout">
  <p:cSld name="5 Column Layout">
    <p:spTree>
      <p:nvGrpSpPr>
        <p:cNvPr id="124" name="Shape 124"/>
        <p:cNvGrpSpPr/>
        <p:nvPr/>
      </p:nvGrpSpPr>
      <p:grpSpPr>
        <a:xfrm>
          <a:off x="0" y="0"/>
          <a:ext cx="0" cy="0"/>
          <a:chOff x="0" y="0"/>
          <a:chExt cx="0" cy="0"/>
        </a:xfrm>
      </p:grpSpPr>
      <p:sp>
        <p:nvSpPr>
          <p:cNvPr id="125" name="Google Shape;125;p18"/>
          <p:cNvSpPr txBox="1"/>
          <p:nvPr>
            <p:ph type="title"/>
          </p:nvPr>
        </p:nvSpPr>
        <p:spPr>
          <a:xfrm>
            <a:off x="483827" y="484188"/>
            <a:ext cx="9725386" cy="418576"/>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18"/>
          <p:cNvSpPr txBox="1"/>
          <p:nvPr>
            <p:ph idx="11" type="ftr"/>
          </p:nvPr>
        </p:nvSpPr>
        <p:spPr>
          <a:xfrm>
            <a:off x="483080" y="7158305"/>
            <a:ext cx="371897"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18"/>
          <p:cNvSpPr txBox="1"/>
          <p:nvPr>
            <p:ph idx="12" type="sldNum"/>
          </p:nvPr>
        </p:nvSpPr>
        <p:spPr>
          <a:xfrm>
            <a:off x="10075418" y="7158305"/>
            <a:ext cx="133050"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128" name="Google Shape;128;p18"/>
          <p:cNvSpPr txBox="1"/>
          <p:nvPr>
            <p:ph idx="1" type="body"/>
          </p:nvPr>
        </p:nvSpPr>
        <p:spPr>
          <a:xfrm>
            <a:off x="483082" y="2330619"/>
            <a:ext cx="1739524" cy="113877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0"/>
              <a:buNone/>
              <a:defRPr sz="1400">
                <a:latin typeface="Calibri"/>
                <a:ea typeface="Calibri"/>
                <a:cs typeface="Calibri"/>
                <a:sym typeface="Calibri"/>
              </a:defRPr>
            </a:lvl1pPr>
            <a:lvl2pPr indent="-308610" lvl="1" marL="914400" algn="l">
              <a:lnSpc>
                <a:spcPct val="95000"/>
              </a:lnSpc>
              <a:spcBef>
                <a:spcPts val="439"/>
              </a:spcBef>
              <a:spcAft>
                <a:spcPts val="0"/>
              </a:spcAft>
              <a:buSzPts val="1260"/>
              <a:buChar char="▪"/>
              <a:defRPr sz="1400">
                <a:latin typeface="Calibri"/>
                <a:ea typeface="Calibri"/>
                <a:cs typeface="Calibri"/>
                <a:sym typeface="Calibri"/>
              </a:defRPr>
            </a:lvl2pPr>
            <a:lvl3pPr indent="-228600" lvl="2" marL="1371600" algn="l">
              <a:lnSpc>
                <a:spcPct val="95000"/>
              </a:lnSpc>
              <a:spcBef>
                <a:spcPts val="263"/>
              </a:spcBef>
              <a:spcAft>
                <a:spcPts val="0"/>
              </a:spcAft>
              <a:buSzPts val="1400"/>
              <a:buNone/>
              <a:defRPr sz="1400">
                <a:latin typeface="Calibri"/>
                <a:ea typeface="Calibri"/>
                <a:cs typeface="Calibri"/>
                <a:sym typeface="Calibri"/>
              </a:defRPr>
            </a:lvl3pPr>
            <a:lvl4pPr indent="-308610" lvl="3" marL="1828800" algn="l">
              <a:lnSpc>
                <a:spcPct val="95000"/>
              </a:lnSpc>
              <a:spcBef>
                <a:spcPts val="88"/>
              </a:spcBef>
              <a:spcAft>
                <a:spcPts val="0"/>
              </a:spcAft>
              <a:buSzPts val="1260"/>
              <a:buChar char="•"/>
              <a:defRPr sz="1400">
                <a:latin typeface="Calibri"/>
                <a:ea typeface="Calibri"/>
                <a:cs typeface="Calibri"/>
                <a:sym typeface="Calibri"/>
              </a:defRPr>
            </a:lvl4pPr>
            <a:lvl5pPr indent="-317500" lvl="4" marL="2286000" algn="l">
              <a:lnSpc>
                <a:spcPct val="95000"/>
              </a:lnSpc>
              <a:spcBef>
                <a:spcPts val="88"/>
              </a:spcBef>
              <a:spcAft>
                <a:spcPts val="0"/>
              </a:spcAft>
              <a:buSzPts val="1400"/>
              <a:buChar char="−"/>
              <a:defRPr sz="1400">
                <a:latin typeface="Calibri"/>
                <a:ea typeface="Calibri"/>
                <a:cs typeface="Calibri"/>
                <a:sym typeface="Calibri"/>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29" name="Google Shape;129;p18"/>
          <p:cNvSpPr txBox="1"/>
          <p:nvPr>
            <p:ph idx="2" type="body"/>
          </p:nvPr>
        </p:nvSpPr>
        <p:spPr>
          <a:xfrm>
            <a:off x="483082" y="1979613"/>
            <a:ext cx="1739524" cy="263149"/>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800">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30" name="Google Shape;130;p18"/>
          <p:cNvSpPr txBox="1"/>
          <p:nvPr>
            <p:ph idx="3" type="body"/>
          </p:nvPr>
        </p:nvSpPr>
        <p:spPr>
          <a:xfrm>
            <a:off x="4476015" y="2330619"/>
            <a:ext cx="1736397" cy="113877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0"/>
              <a:buNone/>
              <a:defRPr sz="1400">
                <a:latin typeface="Calibri"/>
                <a:ea typeface="Calibri"/>
                <a:cs typeface="Calibri"/>
                <a:sym typeface="Calibri"/>
              </a:defRPr>
            </a:lvl1pPr>
            <a:lvl2pPr indent="-308610" lvl="1" marL="914400" algn="l">
              <a:lnSpc>
                <a:spcPct val="95000"/>
              </a:lnSpc>
              <a:spcBef>
                <a:spcPts val="439"/>
              </a:spcBef>
              <a:spcAft>
                <a:spcPts val="0"/>
              </a:spcAft>
              <a:buSzPts val="1260"/>
              <a:buChar char="▪"/>
              <a:defRPr sz="1400">
                <a:latin typeface="Calibri"/>
                <a:ea typeface="Calibri"/>
                <a:cs typeface="Calibri"/>
                <a:sym typeface="Calibri"/>
              </a:defRPr>
            </a:lvl2pPr>
            <a:lvl3pPr indent="-317500" lvl="2" marL="1371600" algn="l">
              <a:lnSpc>
                <a:spcPct val="95000"/>
              </a:lnSpc>
              <a:spcBef>
                <a:spcPts val="263"/>
              </a:spcBef>
              <a:spcAft>
                <a:spcPts val="0"/>
              </a:spcAft>
              <a:buSzPts val="1400"/>
              <a:buChar char="−"/>
              <a:defRPr sz="1400">
                <a:latin typeface="Calibri"/>
                <a:ea typeface="Calibri"/>
                <a:cs typeface="Calibri"/>
                <a:sym typeface="Calibri"/>
              </a:defRPr>
            </a:lvl3pPr>
            <a:lvl4pPr indent="-308610" lvl="3" marL="1828800" algn="l">
              <a:lnSpc>
                <a:spcPct val="95000"/>
              </a:lnSpc>
              <a:spcBef>
                <a:spcPts val="88"/>
              </a:spcBef>
              <a:spcAft>
                <a:spcPts val="0"/>
              </a:spcAft>
              <a:buSzPts val="1260"/>
              <a:buChar char="•"/>
              <a:defRPr sz="1400">
                <a:latin typeface="Calibri"/>
                <a:ea typeface="Calibri"/>
                <a:cs typeface="Calibri"/>
                <a:sym typeface="Calibri"/>
              </a:defRPr>
            </a:lvl4pPr>
            <a:lvl5pPr indent="-317500" lvl="4" marL="2286000" algn="l">
              <a:lnSpc>
                <a:spcPct val="95000"/>
              </a:lnSpc>
              <a:spcBef>
                <a:spcPts val="88"/>
              </a:spcBef>
              <a:spcAft>
                <a:spcPts val="0"/>
              </a:spcAft>
              <a:buSzPts val="1400"/>
              <a:buChar char="−"/>
              <a:defRPr sz="1400">
                <a:latin typeface="Calibri"/>
                <a:ea typeface="Calibri"/>
                <a:cs typeface="Calibri"/>
                <a:sym typeface="Calibri"/>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31" name="Google Shape;131;p18"/>
          <p:cNvSpPr txBox="1"/>
          <p:nvPr>
            <p:ph idx="4" type="body"/>
          </p:nvPr>
        </p:nvSpPr>
        <p:spPr>
          <a:xfrm>
            <a:off x="4476015" y="1979613"/>
            <a:ext cx="1736397" cy="263149"/>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800">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32" name="Google Shape;132;p18"/>
          <p:cNvSpPr txBox="1"/>
          <p:nvPr>
            <p:ph idx="5" type="body"/>
          </p:nvPr>
        </p:nvSpPr>
        <p:spPr>
          <a:xfrm>
            <a:off x="2479548" y="2330619"/>
            <a:ext cx="1739524" cy="113877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0"/>
              <a:buNone/>
              <a:defRPr sz="1400">
                <a:latin typeface="Calibri"/>
                <a:ea typeface="Calibri"/>
                <a:cs typeface="Calibri"/>
                <a:sym typeface="Calibri"/>
              </a:defRPr>
            </a:lvl1pPr>
            <a:lvl2pPr indent="-308610" lvl="1" marL="914400" algn="l">
              <a:lnSpc>
                <a:spcPct val="95000"/>
              </a:lnSpc>
              <a:spcBef>
                <a:spcPts val="439"/>
              </a:spcBef>
              <a:spcAft>
                <a:spcPts val="0"/>
              </a:spcAft>
              <a:buSzPts val="1260"/>
              <a:buChar char="▪"/>
              <a:defRPr sz="1400">
                <a:latin typeface="Calibri"/>
                <a:ea typeface="Calibri"/>
                <a:cs typeface="Calibri"/>
                <a:sym typeface="Calibri"/>
              </a:defRPr>
            </a:lvl2pPr>
            <a:lvl3pPr indent="-228600" lvl="2" marL="1371600" algn="l">
              <a:lnSpc>
                <a:spcPct val="95000"/>
              </a:lnSpc>
              <a:spcBef>
                <a:spcPts val="263"/>
              </a:spcBef>
              <a:spcAft>
                <a:spcPts val="0"/>
              </a:spcAft>
              <a:buSzPts val="1400"/>
              <a:buNone/>
              <a:defRPr sz="1400">
                <a:latin typeface="Calibri"/>
                <a:ea typeface="Calibri"/>
                <a:cs typeface="Calibri"/>
                <a:sym typeface="Calibri"/>
              </a:defRPr>
            </a:lvl3pPr>
            <a:lvl4pPr indent="-308610" lvl="3" marL="1828800" algn="l">
              <a:lnSpc>
                <a:spcPct val="95000"/>
              </a:lnSpc>
              <a:spcBef>
                <a:spcPts val="88"/>
              </a:spcBef>
              <a:spcAft>
                <a:spcPts val="0"/>
              </a:spcAft>
              <a:buSzPts val="1260"/>
              <a:buChar char="•"/>
              <a:defRPr sz="1400">
                <a:latin typeface="Calibri"/>
                <a:ea typeface="Calibri"/>
                <a:cs typeface="Calibri"/>
                <a:sym typeface="Calibri"/>
              </a:defRPr>
            </a:lvl4pPr>
            <a:lvl5pPr indent="-317500" lvl="4" marL="2286000" algn="l">
              <a:lnSpc>
                <a:spcPct val="95000"/>
              </a:lnSpc>
              <a:spcBef>
                <a:spcPts val="88"/>
              </a:spcBef>
              <a:spcAft>
                <a:spcPts val="0"/>
              </a:spcAft>
              <a:buSzPts val="1400"/>
              <a:buChar char="−"/>
              <a:defRPr sz="1400">
                <a:latin typeface="Calibri"/>
                <a:ea typeface="Calibri"/>
                <a:cs typeface="Calibri"/>
                <a:sym typeface="Calibri"/>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33" name="Google Shape;133;p18"/>
          <p:cNvSpPr txBox="1"/>
          <p:nvPr>
            <p:ph idx="6" type="body"/>
          </p:nvPr>
        </p:nvSpPr>
        <p:spPr>
          <a:xfrm>
            <a:off x="2479548" y="1979613"/>
            <a:ext cx="1739524" cy="263149"/>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800">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34" name="Google Shape;134;p18"/>
          <p:cNvSpPr txBox="1"/>
          <p:nvPr>
            <p:ph idx="7" type="body"/>
          </p:nvPr>
        </p:nvSpPr>
        <p:spPr>
          <a:xfrm>
            <a:off x="6472478" y="2330619"/>
            <a:ext cx="1736397" cy="113877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0"/>
              <a:buNone/>
              <a:defRPr sz="1400">
                <a:latin typeface="Calibri"/>
                <a:ea typeface="Calibri"/>
                <a:cs typeface="Calibri"/>
                <a:sym typeface="Calibri"/>
              </a:defRPr>
            </a:lvl1pPr>
            <a:lvl2pPr indent="-308610" lvl="1" marL="914400" algn="l">
              <a:lnSpc>
                <a:spcPct val="95000"/>
              </a:lnSpc>
              <a:spcBef>
                <a:spcPts val="439"/>
              </a:spcBef>
              <a:spcAft>
                <a:spcPts val="0"/>
              </a:spcAft>
              <a:buSzPts val="1260"/>
              <a:buChar char="▪"/>
              <a:defRPr sz="1400">
                <a:latin typeface="Calibri"/>
                <a:ea typeface="Calibri"/>
                <a:cs typeface="Calibri"/>
                <a:sym typeface="Calibri"/>
              </a:defRPr>
            </a:lvl2pPr>
            <a:lvl3pPr indent="-317500" lvl="2" marL="1371600" algn="l">
              <a:lnSpc>
                <a:spcPct val="95000"/>
              </a:lnSpc>
              <a:spcBef>
                <a:spcPts val="263"/>
              </a:spcBef>
              <a:spcAft>
                <a:spcPts val="0"/>
              </a:spcAft>
              <a:buSzPts val="1400"/>
              <a:buChar char="−"/>
              <a:defRPr sz="1400">
                <a:latin typeface="Calibri"/>
                <a:ea typeface="Calibri"/>
                <a:cs typeface="Calibri"/>
                <a:sym typeface="Calibri"/>
              </a:defRPr>
            </a:lvl3pPr>
            <a:lvl4pPr indent="-308610" lvl="3" marL="1828800" algn="l">
              <a:lnSpc>
                <a:spcPct val="95000"/>
              </a:lnSpc>
              <a:spcBef>
                <a:spcPts val="88"/>
              </a:spcBef>
              <a:spcAft>
                <a:spcPts val="0"/>
              </a:spcAft>
              <a:buSzPts val="1260"/>
              <a:buChar char="•"/>
              <a:defRPr sz="1400">
                <a:latin typeface="Calibri"/>
                <a:ea typeface="Calibri"/>
                <a:cs typeface="Calibri"/>
                <a:sym typeface="Calibri"/>
              </a:defRPr>
            </a:lvl4pPr>
            <a:lvl5pPr indent="-317500" lvl="4" marL="2286000" algn="l">
              <a:lnSpc>
                <a:spcPct val="95000"/>
              </a:lnSpc>
              <a:spcBef>
                <a:spcPts val="88"/>
              </a:spcBef>
              <a:spcAft>
                <a:spcPts val="0"/>
              </a:spcAft>
              <a:buSzPts val="1400"/>
              <a:buChar char="−"/>
              <a:defRPr sz="1400">
                <a:latin typeface="Calibri"/>
                <a:ea typeface="Calibri"/>
                <a:cs typeface="Calibri"/>
                <a:sym typeface="Calibri"/>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35" name="Google Shape;135;p18"/>
          <p:cNvSpPr txBox="1"/>
          <p:nvPr>
            <p:ph idx="8" type="body"/>
          </p:nvPr>
        </p:nvSpPr>
        <p:spPr>
          <a:xfrm>
            <a:off x="6472478" y="1979613"/>
            <a:ext cx="1736397" cy="263149"/>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800">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36" name="Google Shape;136;p18"/>
          <p:cNvSpPr txBox="1"/>
          <p:nvPr>
            <p:ph idx="9" type="body"/>
          </p:nvPr>
        </p:nvSpPr>
        <p:spPr>
          <a:xfrm>
            <a:off x="8472070" y="2330619"/>
            <a:ext cx="1736397" cy="113877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0"/>
              <a:buNone/>
              <a:defRPr sz="1400">
                <a:latin typeface="Calibri"/>
                <a:ea typeface="Calibri"/>
                <a:cs typeface="Calibri"/>
                <a:sym typeface="Calibri"/>
              </a:defRPr>
            </a:lvl1pPr>
            <a:lvl2pPr indent="-308610" lvl="1" marL="914400" algn="l">
              <a:lnSpc>
                <a:spcPct val="95000"/>
              </a:lnSpc>
              <a:spcBef>
                <a:spcPts val="439"/>
              </a:spcBef>
              <a:spcAft>
                <a:spcPts val="0"/>
              </a:spcAft>
              <a:buSzPts val="1260"/>
              <a:buChar char="▪"/>
              <a:defRPr sz="1400">
                <a:latin typeface="Calibri"/>
                <a:ea typeface="Calibri"/>
                <a:cs typeface="Calibri"/>
                <a:sym typeface="Calibri"/>
              </a:defRPr>
            </a:lvl2pPr>
            <a:lvl3pPr indent="-317500" lvl="2" marL="1371600" algn="l">
              <a:lnSpc>
                <a:spcPct val="95000"/>
              </a:lnSpc>
              <a:spcBef>
                <a:spcPts val="263"/>
              </a:spcBef>
              <a:spcAft>
                <a:spcPts val="0"/>
              </a:spcAft>
              <a:buSzPts val="1400"/>
              <a:buChar char="−"/>
              <a:defRPr sz="1400">
                <a:latin typeface="Calibri"/>
                <a:ea typeface="Calibri"/>
                <a:cs typeface="Calibri"/>
                <a:sym typeface="Calibri"/>
              </a:defRPr>
            </a:lvl3pPr>
            <a:lvl4pPr indent="-308610" lvl="3" marL="1828800" algn="l">
              <a:lnSpc>
                <a:spcPct val="95000"/>
              </a:lnSpc>
              <a:spcBef>
                <a:spcPts val="88"/>
              </a:spcBef>
              <a:spcAft>
                <a:spcPts val="0"/>
              </a:spcAft>
              <a:buSzPts val="1260"/>
              <a:buChar char="•"/>
              <a:defRPr sz="1400">
                <a:latin typeface="Calibri"/>
                <a:ea typeface="Calibri"/>
                <a:cs typeface="Calibri"/>
                <a:sym typeface="Calibri"/>
              </a:defRPr>
            </a:lvl4pPr>
            <a:lvl5pPr indent="-317500" lvl="4" marL="2286000" algn="l">
              <a:lnSpc>
                <a:spcPct val="95000"/>
              </a:lnSpc>
              <a:spcBef>
                <a:spcPts val="88"/>
              </a:spcBef>
              <a:spcAft>
                <a:spcPts val="0"/>
              </a:spcAft>
              <a:buSzPts val="1400"/>
              <a:buChar char="−"/>
              <a:defRPr sz="1400">
                <a:latin typeface="Calibri"/>
                <a:ea typeface="Calibri"/>
                <a:cs typeface="Calibri"/>
                <a:sym typeface="Calibri"/>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37" name="Google Shape;137;p18"/>
          <p:cNvSpPr txBox="1"/>
          <p:nvPr>
            <p:ph idx="13" type="body"/>
          </p:nvPr>
        </p:nvSpPr>
        <p:spPr>
          <a:xfrm>
            <a:off x="8472070" y="1979613"/>
            <a:ext cx="1736397" cy="263149"/>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800">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38" name="Shape 138"/>
        <p:cNvGrpSpPr/>
        <p:nvPr/>
      </p:nvGrpSpPr>
      <p:grpSpPr>
        <a:xfrm>
          <a:off x="0" y="0"/>
          <a:ext cx="0" cy="0"/>
          <a:chOff x="0" y="0"/>
          <a:chExt cx="0" cy="0"/>
        </a:xfrm>
      </p:grpSpPr>
      <p:sp>
        <p:nvSpPr>
          <p:cNvPr id="139" name="Google Shape;139;p19"/>
          <p:cNvSpPr/>
          <p:nvPr/>
        </p:nvSpPr>
        <p:spPr>
          <a:xfrm>
            <a:off x="0" y="-1"/>
            <a:ext cx="3560233" cy="755967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140" name="Google Shape;140;p19"/>
          <p:cNvSpPr txBox="1"/>
          <p:nvPr>
            <p:ph type="title"/>
          </p:nvPr>
        </p:nvSpPr>
        <p:spPr>
          <a:xfrm>
            <a:off x="482600" y="484188"/>
            <a:ext cx="2698535" cy="125572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9"/>
          <p:cNvSpPr txBox="1"/>
          <p:nvPr>
            <p:ph idx="12" type="sldNum"/>
          </p:nvPr>
        </p:nvSpPr>
        <p:spPr>
          <a:xfrm>
            <a:off x="10075418" y="7158305"/>
            <a:ext cx="133050"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142" name="Google Shape;142;p19"/>
          <p:cNvSpPr txBox="1"/>
          <p:nvPr>
            <p:ph idx="11" type="ftr"/>
          </p:nvPr>
        </p:nvSpPr>
        <p:spPr>
          <a:xfrm>
            <a:off x="3814375" y="7135906"/>
            <a:ext cx="371897"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43" name="Google Shape;143;p19"/>
          <p:cNvCxnSpPr/>
          <p:nvPr/>
        </p:nvCxnSpPr>
        <p:spPr>
          <a:xfrm>
            <a:off x="473028" y="383916"/>
            <a:ext cx="473555" cy="0"/>
          </a:xfrm>
          <a:prstGeom prst="straightConnector1">
            <a:avLst/>
          </a:prstGeom>
          <a:noFill/>
          <a:ln cap="flat" cmpd="sng" w="38100">
            <a:solidFill>
              <a:schemeClr val="dk2"/>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44" name="Shape 144"/>
        <p:cNvGrpSpPr/>
        <p:nvPr/>
      </p:nvGrpSpPr>
      <p:grpSpPr>
        <a:xfrm>
          <a:off x="0" y="0"/>
          <a:ext cx="0" cy="0"/>
          <a:chOff x="0" y="0"/>
          <a:chExt cx="0" cy="0"/>
        </a:xfrm>
      </p:grpSpPr>
      <p:sp>
        <p:nvSpPr>
          <p:cNvPr id="145" name="Google Shape;145;p20"/>
          <p:cNvSpPr/>
          <p:nvPr/>
        </p:nvSpPr>
        <p:spPr>
          <a:xfrm>
            <a:off x="0" y="-1"/>
            <a:ext cx="3560233" cy="7559674"/>
          </a:xfrm>
          <a:prstGeom prst="rect">
            <a:avLst/>
          </a:prstGeom>
          <a:gradFill>
            <a:gsLst>
              <a:gs pos="0">
                <a:srgbClr val="062379"/>
              </a:gs>
              <a:gs pos="55000">
                <a:srgbClr val="385ED2"/>
              </a:gs>
              <a:gs pos="76000">
                <a:srgbClr val="4873F5">
                  <a:alpha val="89411"/>
                </a:srgbClr>
              </a:gs>
              <a:gs pos="100000">
                <a:srgbClr val="43E1D3"/>
              </a:gs>
            </a:gsLst>
            <a:lin ang="30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146" name="Google Shape;146;p20"/>
          <p:cNvSpPr txBox="1"/>
          <p:nvPr>
            <p:ph type="title"/>
          </p:nvPr>
        </p:nvSpPr>
        <p:spPr>
          <a:xfrm>
            <a:off x="481654" y="484188"/>
            <a:ext cx="2698535" cy="125572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20"/>
          <p:cNvSpPr txBox="1"/>
          <p:nvPr>
            <p:ph idx="11" type="ftr"/>
          </p:nvPr>
        </p:nvSpPr>
        <p:spPr>
          <a:xfrm>
            <a:off x="3814375" y="7135906"/>
            <a:ext cx="428002"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48" name="Google Shape;148;p20"/>
          <p:cNvCxnSpPr/>
          <p:nvPr/>
        </p:nvCxnSpPr>
        <p:spPr>
          <a:xfrm>
            <a:off x="473028" y="383916"/>
            <a:ext cx="473555" cy="0"/>
          </a:xfrm>
          <a:prstGeom prst="straightConnector1">
            <a:avLst/>
          </a:prstGeom>
          <a:noFill/>
          <a:ln cap="flat" cmpd="sng" w="38100">
            <a:solidFill>
              <a:schemeClr val="lt1"/>
            </a:solidFill>
            <a:prstDash val="solid"/>
            <a:miter lim="800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149" name="Shape 149"/>
        <p:cNvGrpSpPr/>
        <p:nvPr/>
      </p:nvGrpSpPr>
      <p:grpSpPr>
        <a:xfrm>
          <a:off x="0" y="0"/>
          <a:ext cx="0" cy="0"/>
          <a:chOff x="0" y="0"/>
          <a:chExt cx="0" cy="0"/>
        </a:xfrm>
      </p:grpSpPr>
      <p:sp>
        <p:nvSpPr>
          <p:cNvPr id="150" name="Google Shape;150;p21"/>
          <p:cNvSpPr/>
          <p:nvPr/>
        </p:nvSpPr>
        <p:spPr>
          <a:xfrm>
            <a:off x="4" y="-1"/>
            <a:ext cx="5348131" cy="7559674"/>
          </a:xfrm>
          <a:prstGeom prst="rect">
            <a:avLst/>
          </a:prstGeom>
          <a:gradFill>
            <a:gsLst>
              <a:gs pos="0">
                <a:srgbClr val="062379"/>
              </a:gs>
              <a:gs pos="55000">
                <a:srgbClr val="385ED2"/>
              </a:gs>
              <a:gs pos="76000">
                <a:srgbClr val="4873F5">
                  <a:alpha val="89411"/>
                </a:srgbClr>
              </a:gs>
              <a:gs pos="100000">
                <a:srgbClr val="43E1D3"/>
              </a:gs>
            </a:gsLst>
            <a:lin ang="30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151" name="Google Shape;151;p21"/>
          <p:cNvSpPr txBox="1"/>
          <p:nvPr>
            <p:ph type="title"/>
          </p:nvPr>
        </p:nvSpPr>
        <p:spPr>
          <a:xfrm>
            <a:off x="481651" y="484188"/>
            <a:ext cx="4722740" cy="837152"/>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21"/>
          <p:cNvSpPr txBox="1"/>
          <p:nvPr>
            <p:ph idx="11" type="ftr"/>
          </p:nvPr>
        </p:nvSpPr>
        <p:spPr>
          <a:xfrm>
            <a:off x="496480" y="7135906"/>
            <a:ext cx="428002"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solidFill>
                  <a:srgbClr val="CDD9FC"/>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53" name="Google Shape;153;p21"/>
          <p:cNvCxnSpPr/>
          <p:nvPr/>
        </p:nvCxnSpPr>
        <p:spPr>
          <a:xfrm>
            <a:off x="473028" y="383916"/>
            <a:ext cx="473555" cy="0"/>
          </a:xfrm>
          <a:prstGeom prst="straightConnector1">
            <a:avLst/>
          </a:prstGeom>
          <a:noFill/>
          <a:ln cap="flat" cmpd="sng" w="38100">
            <a:solidFill>
              <a:schemeClr val="lt1"/>
            </a:solidFill>
            <a:prstDash val="solid"/>
            <a:miter lim="8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54" name="Shape 154"/>
        <p:cNvGrpSpPr/>
        <p:nvPr/>
      </p:nvGrpSpPr>
      <p:grpSpPr>
        <a:xfrm>
          <a:off x="0" y="0"/>
          <a:ext cx="0" cy="0"/>
          <a:chOff x="0" y="0"/>
          <a:chExt cx="0" cy="0"/>
        </a:xfrm>
      </p:grpSpPr>
      <p:sp>
        <p:nvSpPr>
          <p:cNvPr id="155" name="Google Shape;155;p22"/>
          <p:cNvSpPr/>
          <p:nvPr/>
        </p:nvSpPr>
        <p:spPr>
          <a:xfrm>
            <a:off x="0" y="-1"/>
            <a:ext cx="3560233" cy="7559674"/>
          </a:xfrm>
          <a:prstGeom prst="rect">
            <a:avLst/>
          </a:prstGeom>
          <a:gradFill>
            <a:gsLst>
              <a:gs pos="0">
                <a:srgbClr val="062379"/>
              </a:gs>
              <a:gs pos="55000">
                <a:srgbClr val="385ED2"/>
              </a:gs>
              <a:gs pos="76000">
                <a:srgbClr val="4873F5">
                  <a:alpha val="89411"/>
                </a:srgbClr>
              </a:gs>
              <a:gs pos="100000">
                <a:srgbClr val="43E1D3"/>
              </a:gs>
            </a:gsLst>
            <a:lin ang="30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156" name="Google Shape;156;p22"/>
          <p:cNvSpPr txBox="1"/>
          <p:nvPr>
            <p:ph type="title"/>
          </p:nvPr>
        </p:nvSpPr>
        <p:spPr>
          <a:xfrm>
            <a:off x="496479" y="3151972"/>
            <a:ext cx="2659330" cy="125572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22"/>
          <p:cNvSpPr txBox="1"/>
          <p:nvPr>
            <p:ph idx="11" type="ftr"/>
          </p:nvPr>
        </p:nvSpPr>
        <p:spPr>
          <a:xfrm>
            <a:off x="3814375" y="7135906"/>
            <a:ext cx="428002"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showMasterSp="0">
  <p:cSld name="8_Custom Layout">
    <p:spTree>
      <p:nvGrpSpPr>
        <p:cNvPr id="158" name="Shape 158"/>
        <p:cNvGrpSpPr/>
        <p:nvPr/>
      </p:nvGrpSpPr>
      <p:grpSpPr>
        <a:xfrm>
          <a:off x="0" y="0"/>
          <a:ext cx="0" cy="0"/>
          <a:chOff x="0" y="0"/>
          <a:chExt cx="0" cy="0"/>
        </a:xfrm>
      </p:grpSpPr>
      <p:sp>
        <p:nvSpPr>
          <p:cNvPr id="159" name="Google Shape;159;p23"/>
          <p:cNvSpPr/>
          <p:nvPr/>
        </p:nvSpPr>
        <p:spPr>
          <a:xfrm>
            <a:off x="3" y="0"/>
            <a:ext cx="10691813" cy="7559675"/>
          </a:xfrm>
          <a:prstGeom prst="rect">
            <a:avLst/>
          </a:prstGeom>
          <a:gradFill>
            <a:gsLst>
              <a:gs pos="0">
                <a:srgbClr val="062379"/>
              </a:gs>
              <a:gs pos="16000">
                <a:srgbClr val="062379"/>
              </a:gs>
              <a:gs pos="45000">
                <a:srgbClr val="0934B6">
                  <a:alpha val="89411"/>
                </a:srgbClr>
              </a:gs>
              <a:gs pos="79000">
                <a:srgbClr val="036DFF">
                  <a:alpha val="80000"/>
                </a:srgbClr>
              </a:gs>
              <a:gs pos="100000">
                <a:srgbClr val="43E1D3"/>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160" name="Google Shape;160;p23"/>
          <p:cNvSpPr txBox="1"/>
          <p:nvPr>
            <p:ph type="title"/>
          </p:nvPr>
        </p:nvSpPr>
        <p:spPr>
          <a:xfrm>
            <a:off x="483081" y="484188"/>
            <a:ext cx="9725386" cy="367024"/>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23"/>
          <p:cNvSpPr txBox="1"/>
          <p:nvPr>
            <p:ph idx="11" type="ftr"/>
          </p:nvPr>
        </p:nvSpPr>
        <p:spPr>
          <a:xfrm>
            <a:off x="483081" y="7135906"/>
            <a:ext cx="428002"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solidFill>
                  <a:srgbClr val="CDD9FC"/>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23"/>
          <p:cNvSpPr txBox="1"/>
          <p:nvPr>
            <p:ph idx="12" type="sldNum"/>
          </p:nvPr>
        </p:nvSpPr>
        <p:spPr>
          <a:xfrm>
            <a:off x="10075418" y="7158305"/>
            <a:ext cx="133050"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cxnSp>
        <p:nvCxnSpPr>
          <p:cNvPr id="163" name="Google Shape;163;p23"/>
          <p:cNvCxnSpPr/>
          <p:nvPr/>
        </p:nvCxnSpPr>
        <p:spPr>
          <a:xfrm>
            <a:off x="473028" y="383916"/>
            <a:ext cx="473555" cy="0"/>
          </a:xfrm>
          <a:prstGeom prst="straightConnector1">
            <a:avLst/>
          </a:prstGeom>
          <a:noFill/>
          <a:ln cap="flat" cmpd="sng" w="38100">
            <a:solidFill>
              <a:schemeClr val="lt1"/>
            </a:solidFill>
            <a:prstDash val="solid"/>
            <a:miter lim="800000"/>
            <a:headEnd len="sm" w="sm" type="none"/>
            <a:tailEnd len="sm" w="sm" type="none"/>
          </a:ln>
        </p:spPr>
      </p:cxnSp>
      <p:grpSp>
        <p:nvGrpSpPr>
          <p:cNvPr id="164" name="Google Shape;164;p23"/>
          <p:cNvGrpSpPr/>
          <p:nvPr/>
        </p:nvGrpSpPr>
        <p:grpSpPr>
          <a:xfrm>
            <a:off x="10518694" y="5440544"/>
            <a:ext cx="97271" cy="1816408"/>
            <a:chOff x="10518694" y="5463404"/>
            <a:chExt cx="97271" cy="1816408"/>
          </a:xfrm>
        </p:grpSpPr>
        <p:grpSp>
          <p:nvGrpSpPr>
            <p:cNvPr id="165" name="Google Shape;165;p23"/>
            <p:cNvGrpSpPr/>
            <p:nvPr/>
          </p:nvGrpSpPr>
          <p:grpSpPr>
            <a:xfrm>
              <a:off x="10530628" y="6878757"/>
              <a:ext cx="62166" cy="401056"/>
              <a:chOff x="10629461" y="6878757"/>
              <a:chExt cx="62166" cy="401056"/>
            </a:xfrm>
          </p:grpSpPr>
          <p:sp>
            <p:nvSpPr>
              <p:cNvPr id="166" name="Google Shape;166;p23"/>
              <p:cNvSpPr/>
              <p:nvPr/>
            </p:nvSpPr>
            <p:spPr>
              <a:xfrm rot="-5400000">
                <a:off x="10688095" y="7163862"/>
                <a:ext cx="15" cy="1558"/>
              </a:xfrm>
              <a:custGeom>
                <a:rect b="b" l="l" r="r" t="t"/>
                <a:pathLst>
                  <a:path extrusionOk="0" h="1558" w="15">
                    <a:moveTo>
                      <a:pt x="0" y="0"/>
                    </a:moveTo>
                    <a:lnTo>
                      <a:pt x="16" y="0"/>
                    </a:lnTo>
                    <a:lnTo>
                      <a:pt x="16" y="0"/>
                    </a:lnTo>
                    <a:lnTo>
                      <a:pt x="0" y="0"/>
                    </a:ln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 name="Google Shape;167;p23"/>
              <p:cNvSpPr/>
              <p:nvPr/>
            </p:nvSpPr>
            <p:spPr>
              <a:xfrm rot="-5400000">
                <a:off x="10652401" y="7145302"/>
                <a:ext cx="411" cy="246"/>
              </a:xfrm>
              <a:custGeom>
                <a:rect b="b" l="l" r="r" t="t"/>
                <a:pathLst>
                  <a:path extrusionOk="0" h="246" w="411">
                    <a:moveTo>
                      <a:pt x="0" y="0"/>
                    </a:moveTo>
                    <a:cubicBezTo>
                      <a:pt x="234" y="156"/>
                      <a:pt x="452" y="312"/>
                      <a:pt x="405" y="218"/>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8" name="Google Shape;168;p23"/>
              <p:cNvSpPr/>
              <p:nvPr/>
            </p:nvSpPr>
            <p:spPr>
              <a:xfrm rot="-5400000">
                <a:off x="10652556" y="7165151"/>
                <a:ext cx="13" cy="69"/>
              </a:xfrm>
              <a:custGeom>
                <a:rect b="b" l="l" r="r" t="t"/>
                <a:pathLst>
                  <a:path extrusionOk="0" h="69" w="13">
                    <a:moveTo>
                      <a:pt x="14" y="35"/>
                    </a:moveTo>
                    <a:cubicBezTo>
                      <a:pt x="14" y="35"/>
                      <a:pt x="14" y="-43"/>
                      <a:pt x="14" y="35"/>
                    </a:cubicBezTo>
                    <a:cubicBezTo>
                      <a:pt x="14" y="113"/>
                      <a:pt x="-17" y="35"/>
                      <a:pt x="14" y="35"/>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9" name="Google Shape;169;p23"/>
              <p:cNvSpPr/>
              <p:nvPr/>
            </p:nvSpPr>
            <p:spPr>
              <a:xfrm rot="-5400000">
                <a:off x="10650495" y="7161416"/>
                <a:ext cx="237" cy="93"/>
              </a:xfrm>
              <a:custGeom>
                <a:rect b="b" l="l" r="r" t="t"/>
                <a:pathLst>
                  <a:path extrusionOk="0" h="93" w="237">
                    <a:moveTo>
                      <a:pt x="238" y="0"/>
                    </a:moveTo>
                    <a:lnTo>
                      <a:pt x="50" y="94"/>
                    </a:lnTo>
                    <a:cubicBezTo>
                      <a:pt x="160" y="94"/>
                      <a:pt x="-105" y="94"/>
                      <a:pt x="50" y="94"/>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 name="Google Shape;170;p23"/>
              <p:cNvSpPr/>
              <p:nvPr/>
            </p:nvSpPr>
            <p:spPr>
              <a:xfrm rot="-5400000">
                <a:off x="10645049" y="7132879"/>
                <a:ext cx="46577" cy="46577"/>
              </a:xfrm>
              <a:custGeom>
                <a:rect b="b" l="l" r="r" t="t"/>
                <a:pathLst>
                  <a:path extrusionOk="0" h="46577" w="46577">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1" name="Google Shape;171;p23"/>
              <p:cNvSpPr/>
              <p:nvPr/>
            </p:nvSpPr>
            <p:spPr>
              <a:xfrm rot="-5400000">
                <a:off x="10654635" y="7242900"/>
                <a:ext cx="12049" cy="61776"/>
              </a:xfrm>
              <a:custGeom>
                <a:rect b="b" l="l" r="r" t="t"/>
                <a:pathLst>
                  <a:path extrusionOk="0" h="61776" w="12049">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 name="Google Shape;172;p23"/>
              <p:cNvSpPr/>
              <p:nvPr/>
            </p:nvSpPr>
            <p:spPr>
              <a:xfrm rot="-5400000">
                <a:off x="10647776" y="7212394"/>
                <a:ext cx="41027" cy="46516"/>
              </a:xfrm>
              <a:custGeom>
                <a:rect b="b" l="l" r="r" t="t"/>
                <a:pathLst>
                  <a:path extrusionOk="0" h="46516" w="41027">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3" name="Google Shape;173;p23"/>
              <p:cNvSpPr/>
              <p:nvPr/>
            </p:nvSpPr>
            <p:spPr>
              <a:xfrm rot="-5400000">
                <a:off x="10647372" y="7164586"/>
                <a:ext cx="26265" cy="62088"/>
              </a:xfrm>
              <a:custGeom>
                <a:rect b="b" l="l" r="r" t="t"/>
                <a:pathLst>
                  <a:path extrusionOk="0" h="62088" w="26265">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 name="Google Shape;174;p23"/>
              <p:cNvSpPr/>
              <p:nvPr/>
            </p:nvSpPr>
            <p:spPr>
              <a:xfrm rot="-5400000">
                <a:off x="10646133" y="6877843"/>
                <a:ext cx="44501" cy="46328"/>
              </a:xfrm>
              <a:custGeom>
                <a:rect b="b" l="l" r="r" t="t"/>
                <a:pathLst>
                  <a:path extrusionOk="0" h="46328" w="44501">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5" name="Google Shape;175;p23"/>
              <p:cNvSpPr/>
              <p:nvPr/>
            </p:nvSpPr>
            <p:spPr>
              <a:xfrm rot="-5400000">
                <a:off x="10635737" y="7067825"/>
                <a:ext cx="65151" cy="46470"/>
              </a:xfrm>
              <a:custGeom>
                <a:rect b="b" l="l" r="r" t="t"/>
                <a:pathLst>
                  <a:path extrusionOk="0" h="46470" w="65151">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 name="Google Shape;176;p23"/>
              <p:cNvSpPr/>
              <p:nvPr/>
            </p:nvSpPr>
            <p:spPr>
              <a:xfrm rot="-5400000">
                <a:off x="10654635" y="7010498"/>
                <a:ext cx="12049" cy="61776"/>
              </a:xfrm>
              <a:custGeom>
                <a:rect b="b" l="l" r="r" t="t"/>
                <a:pathLst>
                  <a:path extrusionOk="0" h="61776" w="12049">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7" name="Google Shape;177;p23"/>
              <p:cNvSpPr/>
              <p:nvPr/>
            </p:nvSpPr>
            <p:spPr>
              <a:xfrm rot="-5400000">
                <a:off x="10647776" y="6979991"/>
                <a:ext cx="41027" cy="46516"/>
              </a:xfrm>
              <a:custGeom>
                <a:rect b="b" l="l" r="r" t="t"/>
                <a:pathLst>
                  <a:path extrusionOk="0" h="46516" w="41027">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 name="Google Shape;178;p23"/>
              <p:cNvSpPr/>
              <p:nvPr/>
            </p:nvSpPr>
            <p:spPr>
              <a:xfrm rot="-5400000">
                <a:off x="10646435" y="6930030"/>
                <a:ext cx="43636" cy="46747"/>
              </a:xfrm>
              <a:custGeom>
                <a:rect b="b" l="l" r="r" t="t"/>
                <a:pathLst>
                  <a:path extrusionOk="0" h="46747" w="43636">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9" name="Google Shape;179;p23"/>
            <p:cNvSpPr txBox="1"/>
            <p:nvPr/>
          </p:nvSpPr>
          <p:spPr>
            <a:xfrm rot="-5400000">
              <a:off x="9874832" y="6107266"/>
              <a:ext cx="1384995" cy="97271"/>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702"/>
                <a:buFont typeface="Arial"/>
                <a:buNone/>
              </a:pPr>
              <a:r>
                <a:rPr b="0" i="0" lang="en-IN" sz="702" u="none" cap="none" strike="noStrike">
                  <a:solidFill>
                    <a:schemeClr val="lt2"/>
                  </a:solidFill>
                  <a:latin typeface="Calibri"/>
                  <a:ea typeface="Calibri"/>
                  <a:cs typeface="Calibri"/>
                  <a:sym typeface="Calibri"/>
                </a:rPr>
                <a:t>Copyright © 2022. All rights reserved.</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spTree>
      <p:nvGrpSpPr>
        <p:cNvPr id="180" name="Shape 180"/>
        <p:cNvGrpSpPr/>
        <p:nvPr/>
      </p:nvGrpSpPr>
      <p:grpSpPr>
        <a:xfrm>
          <a:off x="0" y="0"/>
          <a:ext cx="0" cy="0"/>
          <a:chOff x="0" y="0"/>
          <a:chExt cx="0" cy="0"/>
        </a:xfrm>
      </p:grpSpPr>
      <p:sp>
        <p:nvSpPr>
          <p:cNvPr id="181" name="Google Shape;181;p24"/>
          <p:cNvSpPr/>
          <p:nvPr/>
        </p:nvSpPr>
        <p:spPr>
          <a:xfrm>
            <a:off x="3" y="0"/>
            <a:ext cx="10691813" cy="7559675"/>
          </a:xfrm>
          <a:prstGeom prst="rect">
            <a:avLst/>
          </a:prstGeom>
          <a:gradFill>
            <a:gsLst>
              <a:gs pos="0">
                <a:srgbClr val="062379"/>
              </a:gs>
              <a:gs pos="16000">
                <a:srgbClr val="062379"/>
              </a:gs>
              <a:gs pos="45000">
                <a:srgbClr val="0934B6">
                  <a:alpha val="89411"/>
                </a:srgbClr>
              </a:gs>
              <a:gs pos="79000">
                <a:srgbClr val="036DFF">
                  <a:alpha val="80000"/>
                </a:srgbClr>
              </a:gs>
              <a:gs pos="100000">
                <a:srgbClr val="43E1D3"/>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182" name="Google Shape;182;p24"/>
          <p:cNvSpPr txBox="1"/>
          <p:nvPr>
            <p:ph idx="11" type="ftr"/>
          </p:nvPr>
        </p:nvSpPr>
        <p:spPr>
          <a:xfrm>
            <a:off x="483081" y="7135906"/>
            <a:ext cx="428002"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solidFill>
                  <a:srgbClr val="CDD9FC"/>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4"/>
          <p:cNvSpPr txBox="1"/>
          <p:nvPr>
            <p:ph idx="12" type="sldNum"/>
          </p:nvPr>
        </p:nvSpPr>
        <p:spPr>
          <a:xfrm>
            <a:off x="10075418" y="7158305"/>
            <a:ext cx="133050"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grpSp>
        <p:nvGrpSpPr>
          <p:cNvPr id="184" name="Google Shape;184;p24"/>
          <p:cNvGrpSpPr/>
          <p:nvPr/>
        </p:nvGrpSpPr>
        <p:grpSpPr>
          <a:xfrm>
            <a:off x="10518694" y="5440544"/>
            <a:ext cx="97271" cy="1816408"/>
            <a:chOff x="10518694" y="5463404"/>
            <a:chExt cx="97271" cy="1816408"/>
          </a:xfrm>
        </p:grpSpPr>
        <p:grpSp>
          <p:nvGrpSpPr>
            <p:cNvPr id="185" name="Google Shape;185;p24"/>
            <p:cNvGrpSpPr/>
            <p:nvPr/>
          </p:nvGrpSpPr>
          <p:grpSpPr>
            <a:xfrm>
              <a:off x="10530628" y="6878757"/>
              <a:ext cx="62166" cy="401056"/>
              <a:chOff x="10629461" y="6878757"/>
              <a:chExt cx="62166" cy="401056"/>
            </a:xfrm>
          </p:grpSpPr>
          <p:sp>
            <p:nvSpPr>
              <p:cNvPr id="186" name="Google Shape;186;p24"/>
              <p:cNvSpPr/>
              <p:nvPr/>
            </p:nvSpPr>
            <p:spPr>
              <a:xfrm rot="-5400000">
                <a:off x="10688095" y="7163862"/>
                <a:ext cx="15" cy="1558"/>
              </a:xfrm>
              <a:custGeom>
                <a:rect b="b" l="l" r="r" t="t"/>
                <a:pathLst>
                  <a:path extrusionOk="0" h="1558" w="15">
                    <a:moveTo>
                      <a:pt x="0" y="0"/>
                    </a:moveTo>
                    <a:lnTo>
                      <a:pt x="16" y="0"/>
                    </a:lnTo>
                    <a:lnTo>
                      <a:pt x="16" y="0"/>
                    </a:lnTo>
                    <a:lnTo>
                      <a:pt x="0" y="0"/>
                    </a:ln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7" name="Google Shape;187;p24"/>
              <p:cNvSpPr/>
              <p:nvPr/>
            </p:nvSpPr>
            <p:spPr>
              <a:xfrm rot="-5400000">
                <a:off x="10652401" y="7145302"/>
                <a:ext cx="411" cy="246"/>
              </a:xfrm>
              <a:custGeom>
                <a:rect b="b" l="l" r="r" t="t"/>
                <a:pathLst>
                  <a:path extrusionOk="0" h="246" w="411">
                    <a:moveTo>
                      <a:pt x="0" y="0"/>
                    </a:moveTo>
                    <a:cubicBezTo>
                      <a:pt x="234" y="156"/>
                      <a:pt x="452" y="312"/>
                      <a:pt x="405" y="218"/>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 name="Google Shape;188;p24"/>
              <p:cNvSpPr/>
              <p:nvPr/>
            </p:nvSpPr>
            <p:spPr>
              <a:xfrm rot="-5400000">
                <a:off x="10652556" y="7165151"/>
                <a:ext cx="13" cy="69"/>
              </a:xfrm>
              <a:custGeom>
                <a:rect b="b" l="l" r="r" t="t"/>
                <a:pathLst>
                  <a:path extrusionOk="0" h="69" w="13">
                    <a:moveTo>
                      <a:pt x="14" y="35"/>
                    </a:moveTo>
                    <a:cubicBezTo>
                      <a:pt x="14" y="35"/>
                      <a:pt x="14" y="-43"/>
                      <a:pt x="14" y="35"/>
                    </a:cubicBezTo>
                    <a:cubicBezTo>
                      <a:pt x="14" y="113"/>
                      <a:pt x="-17" y="35"/>
                      <a:pt x="14" y="35"/>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 name="Google Shape;189;p24"/>
              <p:cNvSpPr/>
              <p:nvPr/>
            </p:nvSpPr>
            <p:spPr>
              <a:xfrm rot="-5400000">
                <a:off x="10650495" y="7161416"/>
                <a:ext cx="237" cy="93"/>
              </a:xfrm>
              <a:custGeom>
                <a:rect b="b" l="l" r="r" t="t"/>
                <a:pathLst>
                  <a:path extrusionOk="0" h="93" w="237">
                    <a:moveTo>
                      <a:pt x="238" y="0"/>
                    </a:moveTo>
                    <a:lnTo>
                      <a:pt x="50" y="94"/>
                    </a:lnTo>
                    <a:cubicBezTo>
                      <a:pt x="160" y="94"/>
                      <a:pt x="-105" y="94"/>
                      <a:pt x="50" y="94"/>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0" name="Google Shape;190;p24"/>
              <p:cNvSpPr/>
              <p:nvPr/>
            </p:nvSpPr>
            <p:spPr>
              <a:xfrm rot="-5400000">
                <a:off x="10645049" y="7132879"/>
                <a:ext cx="46577" cy="46577"/>
              </a:xfrm>
              <a:custGeom>
                <a:rect b="b" l="l" r="r" t="t"/>
                <a:pathLst>
                  <a:path extrusionOk="0" h="46577" w="46577">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1" name="Google Shape;191;p24"/>
              <p:cNvSpPr/>
              <p:nvPr/>
            </p:nvSpPr>
            <p:spPr>
              <a:xfrm rot="-5400000">
                <a:off x="10654635" y="7242900"/>
                <a:ext cx="12049" cy="61776"/>
              </a:xfrm>
              <a:custGeom>
                <a:rect b="b" l="l" r="r" t="t"/>
                <a:pathLst>
                  <a:path extrusionOk="0" h="61776" w="12049">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2" name="Google Shape;192;p24"/>
              <p:cNvSpPr/>
              <p:nvPr/>
            </p:nvSpPr>
            <p:spPr>
              <a:xfrm rot="-5400000">
                <a:off x="10647776" y="7212394"/>
                <a:ext cx="41027" cy="46516"/>
              </a:xfrm>
              <a:custGeom>
                <a:rect b="b" l="l" r="r" t="t"/>
                <a:pathLst>
                  <a:path extrusionOk="0" h="46516" w="41027">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3" name="Google Shape;193;p24"/>
              <p:cNvSpPr/>
              <p:nvPr/>
            </p:nvSpPr>
            <p:spPr>
              <a:xfrm rot="-5400000">
                <a:off x="10647372" y="7164586"/>
                <a:ext cx="26265" cy="62088"/>
              </a:xfrm>
              <a:custGeom>
                <a:rect b="b" l="l" r="r" t="t"/>
                <a:pathLst>
                  <a:path extrusionOk="0" h="62088" w="26265">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4" name="Google Shape;194;p24"/>
              <p:cNvSpPr/>
              <p:nvPr/>
            </p:nvSpPr>
            <p:spPr>
              <a:xfrm rot="-5400000">
                <a:off x="10646133" y="6877843"/>
                <a:ext cx="44501" cy="46328"/>
              </a:xfrm>
              <a:custGeom>
                <a:rect b="b" l="l" r="r" t="t"/>
                <a:pathLst>
                  <a:path extrusionOk="0" h="46328" w="44501">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 name="Google Shape;195;p24"/>
              <p:cNvSpPr/>
              <p:nvPr/>
            </p:nvSpPr>
            <p:spPr>
              <a:xfrm rot="-5400000">
                <a:off x="10635737" y="7067825"/>
                <a:ext cx="65151" cy="46470"/>
              </a:xfrm>
              <a:custGeom>
                <a:rect b="b" l="l" r="r" t="t"/>
                <a:pathLst>
                  <a:path extrusionOk="0" h="46470" w="65151">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6" name="Google Shape;196;p24"/>
              <p:cNvSpPr/>
              <p:nvPr/>
            </p:nvSpPr>
            <p:spPr>
              <a:xfrm rot="-5400000">
                <a:off x="10654635" y="7010498"/>
                <a:ext cx="12049" cy="61776"/>
              </a:xfrm>
              <a:custGeom>
                <a:rect b="b" l="l" r="r" t="t"/>
                <a:pathLst>
                  <a:path extrusionOk="0" h="61776" w="12049">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7" name="Google Shape;197;p24"/>
              <p:cNvSpPr/>
              <p:nvPr/>
            </p:nvSpPr>
            <p:spPr>
              <a:xfrm rot="-5400000">
                <a:off x="10647776" y="6979991"/>
                <a:ext cx="41027" cy="46516"/>
              </a:xfrm>
              <a:custGeom>
                <a:rect b="b" l="l" r="r" t="t"/>
                <a:pathLst>
                  <a:path extrusionOk="0" h="46516" w="41027">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8" name="Google Shape;198;p24"/>
              <p:cNvSpPr/>
              <p:nvPr/>
            </p:nvSpPr>
            <p:spPr>
              <a:xfrm rot="-5400000">
                <a:off x="10646435" y="6930030"/>
                <a:ext cx="43636" cy="46747"/>
              </a:xfrm>
              <a:custGeom>
                <a:rect b="b" l="l" r="r" t="t"/>
                <a:pathLst>
                  <a:path extrusionOk="0" h="46747" w="43636">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99" name="Google Shape;199;p24"/>
            <p:cNvSpPr txBox="1"/>
            <p:nvPr/>
          </p:nvSpPr>
          <p:spPr>
            <a:xfrm rot="-5400000">
              <a:off x="9874832" y="6107266"/>
              <a:ext cx="1384995" cy="97271"/>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702"/>
                <a:buFont typeface="Arial"/>
                <a:buNone/>
              </a:pPr>
              <a:r>
                <a:rPr b="0" i="0" lang="en-IN" sz="702" u="none" cap="none" strike="noStrike">
                  <a:solidFill>
                    <a:schemeClr val="lt2"/>
                  </a:solidFill>
                  <a:latin typeface="Calibri"/>
                  <a:ea typeface="Calibri"/>
                  <a:cs typeface="Calibri"/>
                  <a:sym typeface="Calibri"/>
                </a:rPr>
                <a:t>Copyright © 2022. All rights reserved.</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200" name="Shape 200"/>
        <p:cNvGrpSpPr/>
        <p:nvPr/>
      </p:nvGrpSpPr>
      <p:grpSpPr>
        <a:xfrm>
          <a:off x="0" y="0"/>
          <a:ext cx="0" cy="0"/>
          <a:chOff x="0" y="0"/>
          <a:chExt cx="0" cy="0"/>
        </a:xfrm>
      </p:grpSpPr>
      <p:sp>
        <p:nvSpPr>
          <p:cNvPr id="201" name="Google Shape;201;p25"/>
          <p:cNvSpPr/>
          <p:nvPr/>
        </p:nvSpPr>
        <p:spPr>
          <a:xfrm>
            <a:off x="7133806" y="-1"/>
            <a:ext cx="3560233" cy="7559676"/>
          </a:xfrm>
          <a:prstGeom prst="rect">
            <a:avLst/>
          </a:prstGeom>
          <a:gradFill>
            <a:gsLst>
              <a:gs pos="0">
                <a:srgbClr val="062379"/>
              </a:gs>
              <a:gs pos="16000">
                <a:srgbClr val="062379"/>
              </a:gs>
              <a:gs pos="45000">
                <a:srgbClr val="0934B6">
                  <a:alpha val="89411"/>
                </a:srgbClr>
              </a:gs>
              <a:gs pos="79000">
                <a:srgbClr val="036DFF">
                  <a:alpha val="80000"/>
                </a:srgbClr>
              </a:gs>
              <a:gs pos="100000">
                <a:srgbClr val="43E1D3"/>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202" name="Google Shape;202;p25"/>
          <p:cNvSpPr txBox="1"/>
          <p:nvPr>
            <p:ph idx="12" type="sldNum"/>
          </p:nvPr>
        </p:nvSpPr>
        <p:spPr>
          <a:xfrm>
            <a:off x="10075683" y="7135906"/>
            <a:ext cx="133050"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203" name="Google Shape;203;p25"/>
          <p:cNvSpPr txBox="1"/>
          <p:nvPr>
            <p:ph idx="11" type="ftr"/>
          </p:nvPr>
        </p:nvSpPr>
        <p:spPr>
          <a:xfrm>
            <a:off x="483080" y="7158305"/>
            <a:ext cx="371897"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25"/>
          <p:cNvSpPr txBox="1"/>
          <p:nvPr>
            <p:ph type="title"/>
          </p:nvPr>
        </p:nvSpPr>
        <p:spPr>
          <a:xfrm>
            <a:off x="483827" y="484188"/>
            <a:ext cx="6444098" cy="418576"/>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205" name="Google Shape;205;p25"/>
          <p:cNvGrpSpPr/>
          <p:nvPr/>
        </p:nvGrpSpPr>
        <p:grpSpPr>
          <a:xfrm>
            <a:off x="10518694" y="5440544"/>
            <a:ext cx="97271" cy="1816408"/>
            <a:chOff x="10518694" y="5463404"/>
            <a:chExt cx="97271" cy="1816408"/>
          </a:xfrm>
        </p:grpSpPr>
        <p:grpSp>
          <p:nvGrpSpPr>
            <p:cNvPr id="206" name="Google Shape;206;p25"/>
            <p:cNvGrpSpPr/>
            <p:nvPr/>
          </p:nvGrpSpPr>
          <p:grpSpPr>
            <a:xfrm>
              <a:off x="10530628" y="6878757"/>
              <a:ext cx="62166" cy="401056"/>
              <a:chOff x="10629461" y="6878757"/>
              <a:chExt cx="62166" cy="401056"/>
            </a:xfrm>
          </p:grpSpPr>
          <p:sp>
            <p:nvSpPr>
              <p:cNvPr id="207" name="Google Shape;207;p25"/>
              <p:cNvSpPr/>
              <p:nvPr/>
            </p:nvSpPr>
            <p:spPr>
              <a:xfrm rot="-5400000">
                <a:off x="10688095" y="7163862"/>
                <a:ext cx="15" cy="1558"/>
              </a:xfrm>
              <a:custGeom>
                <a:rect b="b" l="l" r="r" t="t"/>
                <a:pathLst>
                  <a:path extrusionOk="0" h="1558" w="15">
                    <a:moveTo>
                      <a:pt x="0" y="0"/>
                    </a:moveTo>
                    <a:lnTo>
                      <a:pt x="16" y="0"/>
                    </a:lnTo>
                    <a:lnTo>
                      <a:pt x="16" y="0"/>
                    </a:lnTo>
                    <a:lnTo>
                      <a:pt x="0" y="0"/>
                    </a:ln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 name="Google Shape;208;p25"/>
              <p:cNvSpPr/>
              <p:nvPr/>
            </p:nvSpPr>
            <p:spPr>
              <a:xfrm rot="-5400000">
                <a:off x="10652401" y="7145302"/>
                <a:ext cx="411" cy="246"/>
              </a:xfrm>
              <a:custGeom>
                <a:rect b="b" l="l" r="r" t="t"/>
                <a:pathLst>
                  <a:path extrusionOk="0" h="246" w="411">
                    <a:moveTo>
                      <a:pt x="0" y="0"/>
                    </a:moveTo>
                    <a:cubicBezTo>
                      <a:pt x="234" y="156"/>
                      <a:pt x="452" y="312"/>
                      <a:pt x="405" y="218"/>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 name="Google Shape;209;p25"/>
              <p:cNvSpPr/>
              <p:nvPr/>
            </p:nvSpPr>
            <p:spPr>
              <a:xfrm rot="-5400000">
                <a:off x="10652556" y="7165151"/>
                <a:ext cx="13" cy="69"/>
              </a:xfrm>
              <a:custGeom>
                <a:rect b="b" l="l" r="r" t="t"/>
                <a:pathLst>
                  <a:path extrusionOk="0" h="69" w="13">
                    <a:moveTo>
                      <a:pt x="14" y="35"/>
                    </a:moveTo>
                    <a:cubicBezTo>
                      <a:pt x="14" y="35"/>
                      <a:pt x="14" y="-43"/>
                      <a:pt x="14" y="35"/>
                    </a:cubicBezTo>
                    <a:cubicBezTo>
                      <a:pt x="14" y="113"/>
                      <a:pt x="-17" y="35"/>
                      <a:pt x="14" y="35"/>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0" name="Google Shape;210;p25"/>
              <p:cNvSpPr/>
              <p:nvPr/>
            </p:nvSpPr>
            <p:spPr>
              <a:xfrm rot="-5400000">
                <a:off x="10650495" y="7161416"/>
                <a:ext cx="237" cy="93"/>
              </a:xfrm>
              <a:custGeom>
                <a:rect b="b" l="l" r="r" t="t"/>
                <a:pathLst>
                  <a:path extrusionOk="0" h="93" w="237">
                    <a:moveTo>
                      <a:pt x="238" y="0"/>
                    </a:moveTo>
                    <a:lnTo>
                      <a:pt x="50" y="94"/>
                    </a:lnTo>
                    <a:cubicBezTo>
                      <a:pt x="160" y="94"/>
                      <a:pt x="-105" y="94"/>
                      <a:pt x="50" y="94"/>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 name="Google Shape;211;p25"/>
              <p:cNvSpPr/>
              <p:nvPr/>
            </p:nvSpPr>
            <p:spPr>
              <a:xfrm rot="-5400000">
                <a:off x="10645049" y="7132879"/>
                <a:ext cx="46577" cy="46577"/>
              </a:xfrm>
              <a:custGeom>
                <a:rect b="b" l="l" r="r" t="t"/>
                <a:pathLst>
                  <a:path extrusionOk="0" h="46577" w="46577">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 name="Google Shape;212;p25"/>
              <p:cNvSpPr/>
              <p:nvPr/>
            </p:nvSpPr>
            <p:spPr>
              <a:xfrm rot="-5400000">
                <a:off x="10654635" y="7242900"/>
                <a:ext cx="12049" cy="61776"/>
              </a:xfrm>
              <a:custGeom>
                <a:rect b="b" l="l" r="r" t="t"/>
                <a:pathLst>
                  <a:path extrusionOk="0" h="61776" w="12049">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3" name="Google Shape;213;p25"/>
              <p:cNvSpPr/>
              <p:nvPr/>
            </p:nvSpPr>
            <p:spPr>
              <a:xfrm rot="-5400000">
                <a:off x="10647776" y="7212394"/>
                <a:ext cx="41027" cy="46516"/>
              </a:xfrm>
              <a:custGeom>
                <a:rect b="b" l="l" r="r" t="t"/>
                <a:pathLst>
                  <a:path extrusionOk="0" h="46516" w="41027">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4" name="Google Shape;214;p25"/>
              <p:cNvSpPr/>
              <p:nvPr/>
            </p:nvSpPr>
            <p:spPr>
              <a:xfrm rot="-5400000">
                <a:off x="10647372" y="7164586"/>
                <a:ext cx="26265" cy="62088"/>
              </a:xfrm>
              <a:custGeom>
                <a:rect b="b" l="l" r="r" t="t"/>
                <a:pathLst>
                  <a:path extrusionOk="0" h="62088" w="26265">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 name="Google Shape;215;p25"/>
              <p:cNvSpPr/>
              <p:nvPr/>
            </p:nvSpPr>
            <p:spPr>
              <a:xfrm rot="-5400000">
                <a:off x="10646133" y="6877843"/>
                <a:ext cx="44501" cy="46328"/>
              </a:xfrm>
              <a:custGeom>
                <a:rect b="b" l="l" r="r" t="t"/>
                <a:pathLst>
                  <a:path extrusionOk="0" h="46328" w="44501">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6" name="Google Shape;216;p25"/>
              <p:cNvSpPr/>
              <p:nvPr/>
            </p:nvSpPr>
            <p:spPr>
              <a:xfrm rot="-5400000">
                <a:off x="10635737" y="7067825"/>
                <a:ext cx="65151" cy="46470"/>
              </a:xfrm>
              <a:custGeom>
                <a:rect b="b" l="l" r="r" t="t"/>
                <a:pathLst>
                  <a:path extrusionOk="0" h="46470" w="65151">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7" name="Google Shape;217;p25"/>
              <p:cNvSpPr/>
              <p:nvPr/>
            </p:nvSpPr>
            <p:spPr>
              <a:xfrm rot="-5400000">
                <a:off x="10654635" y="7010498"/>
                <a:ext cx="12049" cy="61776"/>
              </a:xfrm>
              <a:custGeom>
                <a:rect b="b" l="l" r="r" t="t"/>
                <a:pathLst>
                  <a:path extrusionOk="0" h="61776" w="12049">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8" name="Google Shape;218;p25"/>
              <p:cNvSpPr/>
              <p:nvPr/>
            </p:nvSpPr>
            <p:spPr>
              <a:xfrm rot="-5400000">
                <a:off x="10647776" y="6979991"/>
                <a:ext cx="41027" cy="46516"/>
              </a:xfrm>
              <a:custGeom>
                <a:rect b="b" l="l" r="r" t="t"/>
                <a:pathLst>
                  <a:path extrusionOk="0" h="46516" w="41027">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9" name="Google Shape;219;p25"/>
              <p:cNvSpPr/>
              <p:nvPr/>
            </p:nvSpPr>
            <p:spPr>
              <a:xfrm rot="-5400000">
                <a:off x="10646435" y="6930030"/>
                <a:ext cx="43636" cy="46747"/>
              </a:xfrm>
              <a:custGeom>
                <a:rect b="b" l="l" r="r" t="t"/>
                <a:pathLst>
                  <a:path extrusionOk="0" h="46747" w="43636">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20" name="Google Shape;220;p25"/>
            <p:cNvSpPr txBox="1"/>
            <p:nvPr/>
          </p:nvSpPr>
          <p:spPr>
            <a:xfrm rot="-5400000">
              <a:off x="9874832" y="6107266"/>
              <a:ext cx="1384995" cy="97271"/>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702"/>
                <a:buFont typeface="Arial"/>
                <a:buNone/>
              </a:pPr>
              <a:r>
                <a:rPr b="0" i="0" lang="en-IN" sz="702" u="none" cap="none" strike="noStrike">
                  <a:solidFill>
                    <a:schemeClr val="lt2"/>
                  </a:solidFill>
                  <a:latin typeface="Calibri"/>
                  <a:ea typeface="Calibri"/>
                  <a:cs typeface="Calibri"/>
                  <a:sym typeface="Calibri"/>
                </a:rPr>
                <a:t>Copyright © 2022. All rights reserved.</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Layout">
  <p:cSld name="Title+Subtitle Layout">
    <p:spTree>
      <p:nvGrpSpPr>
        <p:cNvPr id="41" name="Shape 41"/>
        <p:cNvGrpSpPr/>
        <p:nvPr/>
      </p:nvGrpSpPr>
      <p:grpSpPr>
        <a:xfrm>
          <a:off x="0" y="0"/>
          <a:ext cx="0" cy="0"/>
          <a:chOff x="0" y="0"/>
          <a:chExt cx="0" cy="0"/>
        </a:xfrm>
      </p:grpSpPr>
      <p:sp>
        <p:nvSpPr>
          <p:cNvPr id="42" name="Google Shape;42;p7"/>
          <p:cNvSpPr txBox="1"/>
          <p:nvPr>
            <p:ph idx="11" type="ftr"/>
          </p:nvPr>
        </p:nvSpPr>
        <p:spPr>
          <a:xfrm>
            <a:off x="483080" y="7158305"/>
            <a:ext cx="371897"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7"/>
          <p:cNvSpPr txBox="1"/>
          <p:nvPr>
            <p:ph idx="12" type="sldNum"/>
          </p:nvPr>
        </p:nvSpPr>
        <p:spPr>
          <a:xfrm>
            <a:off x="10075418" y="7144841"/>
            <a:ext cx="133050" cy="134973"/>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44" name="Google Shape;44;p7"/>
          <p:cNvSpPr txBox="1"/>
          <p:nvPr>
            <p:ph type="title"/>
          </p:nvPr>
        </p:nvSpPr>
        <p:spPr>
          <a:xfrm>
            <a:off x="483827" y="484188"/>
            <a:ext cx="9725386" cy="418576"/>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3200"/>
              <a:buFont typeface="Franklin Gothic"/>
              <a:buNone/>
              <a:defRPr>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7"/>
          <p:cNvSpPr txBox="1"/>
          <p:nvPr>
            <p:ph idx="1" type="body"/>
          </p:nvPr>
        </p:nvSpPr>
        <p:spPr>
          <a:xfrm>
            <a:off x="490087" y="971296"/>
            <a:ext cx="9725386" cy="292388"/>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rgbClr val="6D90F8"/>
              </a:buClr>
              <a:buSzPts val="2000"/>
              <a:buNone/>
              <a:defRPr sz="2000">
                <a:solidFill>
                  <a:srgbClr val="6D90F8"/>
                </a:solidFill>
                <a:latin typeface="Libre Franklin"/>
                <a:ea typeface="Libre Franklin"/>
                <a:cs typeface="Libre Franklin"/>
                <a:sym typeface="Libre Franklin"/>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lain White" showMasterSp="0">
  <p:cSld name="1_Plain White">
    <p:bg>
      <p:bgPr>
        <a:solidFill>
          <a:schemeClr val="lt2"/>
        </a:solidFill>
      </p:bgPr>
    </p:bg>
    <p:spTree>
      <p:nvGrpSpPr>
        <p:cNvPr id="221" name="Shape 221"/>
        <p:cNvGrpSpPr/>
        <p:nvPr/>
      </p:nvGrpSpPr>
      <p:grpSpPr>
        <a:xfrm>
          <a:off x="0" y="0"/>
          <a:ext cx="0" cy="0"/>
          <a:chOff x="0" y="0"/>
          <a:chExt cx="0" cy="0"/>
        </a:xfrm>
      </p:grpSpPr>
      <p:pic>
        <p:nvPicPr>
          <p:cNvPr id="222" name="Google Shape;222;p27"/>
          <p:cNvPicPr preferRelativeResize="0"/>
          <p:nvPr/>
        </p:nvPicPr>
        <p:blipFill rotWithShape="1">
          <a:blip r:embed="rId2">
            <a:alphaModFix/>
          </a:blip>
          <a:srcRect b="0" l="0" r="0" t="0"/>
          <a:stretch/>
        </p:blipFill>
        <p:spPr>
          <a:xfrm>
            <a:off x="3" y="0"/>
            <a:ext cx="10691813" cy="7559675"/>
          </a:xfrm>
          <a:prstGeom prst="rect">
            <a:avLst/>
          </a:prstGeom>
          <a:noFill/>
          <a:ln>
            <a:noFill/>
          </a:ln>
        </p:spPr>
      </p:pic>
      <p:sp>
        <p:nvSpPr>
          <p:cNvPr id="223" name="Google Shape;223;p27"/>
          <p:cNvSpPr/>
          <p:nvPr/>
        </p:nvSpPr>
        <p:spPr>
          <a:xfrm>
            <a:off x="4" y="0"/>
            <a:ext cx="2352503" cy="7559675"/>
          </a:xfrm>
          <a:prstGeom prst="rect">
            <a:avLst/>
          </a:prstGeom>
          <a:solidFill>
            <a:schemeClr val="lt2">
              <a:alpha val="69411"/>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224" name="Google Shape;224;p27"/>
          <p:cNvSpPr/>
          <p:nvPr/>
        </p:nvSpPr>
        <p:spPr>
          <a:xfrm>
            <a:off x="3" y="4346090"/>
            <a:ext cx="9466726" cy="2127614"/>
          </a:xfrm>
          <a:prstGeom prst="rect">
            <a:avLst/>
          </a:prstGeom>
          <a:gradFill>
            <a:gsLst>
              <a:gs pos="0">
                <a:srgbClr val="062379"/>
              </a:gs>
              <a:gs pos="55000">
                <a:srgbClr val="385ED2"/>
              </a:gs>
              <a:gs pos="76000">
                <a:srgbClr val="4873F5">
                  <a:alpha val="89411"/>
                </a:srgbClr>
              </a:gs>
              <a:gs pos="100000">
                <a:srgbClr val="43E1D3">
                  <a:alpha val="89411"/>
                </a:srgbClr>
              </a:gs>
            </a:gsLst>
            <a:lin ang="30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225" name="Google Shape;225;p27"/>
          <p:cNvSpPr txBox="1"/>
          <p:nvPr>
            <p:ph idx="12" type="sldNum"/>
          </p:nvPr>
        </p:nvSpPr>
        <p:spPr>
          <a:xfrm>
            <a:off x="10091712" y="7135971"/>
            <a:ext cx="117019" cy="121444"/>
          </a:xfrm>
          <a:prstGeom prst="rect">
            <a:avLst/>
          </a:prstGeom>
          <a:noFill/>
          <a:ln>
            <a:noFill/>
          </a:ln>
        </p:spPr>
        <p:txBody>
          <a:bodyPr anchorCtr="0" anchor="b" bIns="0" lIns="0" spcFirstLastPara="1" rIns="0" wrap="square" tIns="0">
            <a:spAutoFit/>
          </a:bodyPr>
          <a:lstStyle>
            <a:lvl1pPr indent="0" lvl="0" marL="0" marR="0" algn="r">
              <a:lnSpc>
                <a:spcPct val="100000"/>
              </a:lnSpc>
              <a:spcBef>
                <a:spcPts val="0"/>
              </a:spcBef>
              <a:spcAft>
                <a:spcPts val="0"/>
              </a:spcAft>
              <a:buClr>
                <a:srgbClr val="000000"/>
              </a:buClr>
              <a:buSzPts val="789"/>
              <a:buFont typeface="Arial"/>
              <a:buNone/>
              <a:defRPr b="0" i="0" sz="789" u="none" cap="none" strike="noStrike">
                <a:solidFill>
                  <a:srgbClr val="7F7F7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789"/>
              <a:buFont typeface="Arial"/>
              <a:buNone/>
              <a:defRPr b="0" i="0" sz="789" u="none" cap="none" strike="noStrike">
                <a:solidFill>
                  <a:srgbClr val="7F7F7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789"/>
              <a:buFont typeface="Arial"/>
              <a:buNone/>
              <a:defRPr b="0" i="0" sz="789" u="none" cap="none" strike="noStrike">
                <a:solidFill>
                  <a:srgbClr val="7F7F7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789"/>
              <a:buFont typeface="Arial"/>
              <a:buNone/>
              <a:defRPr b="0" i="0" sz="789" u="none" cap="none" strike="noStrike">
                <a:solidFill>
                  <a:srgbClr val="7F7F7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789"/>
              <a:buFont typeface="Arial"/>
              <a:buNone/>
              <a:defRPr b="0" i="0" sz="789" u="none" cap="none" strike="noStrike">
                <a:solidFill>
                  <a:srgbClr val="7F7F7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789"/>
              <a:buFont typeface="Arial"/>
              <a:buNone/>
              <a:defRPr b="0" i="0" sz="789" u="none" cap="none" strike="noStrike">
                <a:solidFill>
                  <a:srgbClr val="7F7F7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789"/>
              <a:buFont typeface="Arial"/>
              <a:buNone/>
              <a:defRPr b="0" i="0" sz="789" u="none" cap="none" strike="noStrike">
                <a:solidFill>
                  <a:srgbClr val="7F7F7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789"/>
              <a:buFont typeface="Arial"/>
              <a:buNone/>
              <a:defRPr b="0" i="0" sz="789" u="none" cap="none" strike="noStrike">
                <a:solidFill>
                  <a:srgbClr val="7F7F7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789"/>
              <a:buFont typeface="Arial"/>
              <a:buNone/>
              <a:defRPr b="0" i="0" sz="789"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226" name="Google Shape;226;p27"/>
          <p:cNvSpPr txBox="1"/>
          <p:nvPr/>
        </p:nvSpPr>
        <p:spPr>
          <a:xfrm rot="-5400000">
            <a:off x="9798050" y="6272166"/>
            <a:ext cx="1545295" cy="8508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614"/>
              <a:buFont typeface="Arial"/>
              <a:buNone/>
            </a:pPr>
            <a:r>
              <a:rPr b="0" i="0" lang="en-IN" sz="614" u="none" cap="none" strike="noStrike">
                <a:solidFill>
                  <a:srgbClr val="7F7F7F"/>
                </a:solidFill>
                <a:latin typeface="Calibri"/>
                <a:ea typeface="Calibri"/>
                <a:cs typeface="Calibri"/>
                <a:sym typeface="Calibri"/>
              </a:rPr>
              <a:t>Infomineo Copyright © 2022. All rights reserved.</a:t>
            </a:r>
            <a:endParaRPr b="0" i="0" sz="1400" u="none" cap="none" strike="noStrike">
              <a:solidFill>
                <a:srgbClr val="000000"/>
              </a:solidFill>
              <a:latin typeface="Arial"/>
              <a:ea typeface="Arial"/>
              <a:cs typeface="Arial"/>
              <a:sym typeface="Arial"/>
            </a:endParaRPr>
          </a:p>
        </p:txBody>
      </p:sp>
      <p:sp>
        <p:nvSpPr>
          <p:cNvPr id="227" name="Google Shape;227;p27"/>
          <p:cNvSpPr txBox="1"/>
          <p:nvPr/>
        </p:nvSpPr>
        <p:spPr>
          <a:xfrm>
            <a:off x="10091711" y="7135972"/>
            <a:ext cx="117020" cy="121444"/>
          </a:xfrm>
          <a:prstGeom prst="rect">
            <a:avLst/>
          </a:prstGeom>
          <a:noFill/>
          <a:ln>
            <a:noFill/>
          </a:ln>
        </p:spPr>
        <p:txBody>
          <a:bodyPr anchorCtr="0" anchor="b" bIns="0" lIns="0" spcFirstLastPara="1" rIns="0" wrap="square" tIns="0">
            <a:spAutoFit/>
          </a:bodyPr>
          <a:lstStyle/>
          <a:p>
            <a:pPr indent="0" lvl="0" marL="0" marR="0" rtl="0" algn="r">
              <a:lnSpc>
                <a:spcPct val="100000"/>
              </a:lnSpc>
              <a:spcBef>
                <a:spcPts val="0"/>
              </a:spcBef>
              <a:spcAft>
                <a:spcPts val="0"/>
              </a:spcAft>
              <a:buClr>
                <a:srgbClr val="000000"/>
              </a:buClr>
              <a:buSzPts val="789"/>
              <a:buFont typeface="Arial"/>
              <a:buNone/>
            </a:pPr>
            <a:fld id="{00000000-1234-1234-1234-123412341234}" type="slidenum">
              <a:rPr b="0" i="0" lang="en-IN" sz="789" u="none" cap="none" strike="noStrike">
                <a:solidFill>
                  <a:srgbClr val="7F7F7F"/>
                </a:solidFill>
                <a:latin typeface="Calibri"/>
                <a:ea typeface="Calibri"/>
                <a:cs typeface="Calibri"/>
                <a:sym typeface="Calibri"/>
              </a:rPr>
              <a:t>‹#›</a:t>
            </a:fld>
            <a:endParaRPr b="0" i="0" sz="789" u="none" cap="none" strike="noStrike">
              <a:solidFill>
                <a:srgbClr val="7F7F7F"/>
              </a:solidFill>
              <a:latin typeface="Calibri"/>
              <a:ea typeface="Calibri"/>
              <a:cs typeface="Calibri"/>
              <a:sym typeface="Calibri"/>
            </a:endParaRPr>
          </a:p>
        </p:txBody>
      </p:sp>
      <p:sp>
        <p:nvSpPr>
          <p:cNvPr id="228" name="Google Shape;228;p27"/>
          <p:cNvSpPr txBox="1"/>
          <p:nvPr>
            <p:ph type="title"/>
          </p:nvPr>
        </p:nvSpPr>
        <p:spPr>
          <a:xfrm>
            <a:off x="646836" y="5107144"/>
            <a:ext cx="7449629" cy="573555"/>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lt1"/>
              </a:buClr>
              <a:buSzPts val="4385"/>
              <a:buFont typeface="Franklin Gothic"/>
              <a:buNone/>
              <a:defRPr sz="4385">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s" showMasterSp="0">
  <p:cSld name="Guides">
    <p:spTree>
      <p:nvGrpSpPr>
        <p:cNvPr id="229" name="Shape 229"/>
        <p:cNvGrpSpPr/>
        <p:nvPr/>
      </p:nvGrpSpPr>
      <p:grpSpPr>
        <a:xfrm>
          <a:off x="0" y="0"/>
          <a:ext cx="0" cy="0"/>
          <a:chOff x="0" y="0"/>
          <a:chExt cx="0" cy="0"/>
        </a:xfrm>
      </p:grpSpPr>
      <p:sp>
        <p:nvSpPr>
          <p:cNvPr id="230" name="Google Shape;230;p28"/>
          <p:cNvSpPr/>
          <p:nvPr/>
        </p:nvSpPr>
        <p:spPr>
          <a:xfrm>
            <a:off x="0" y="0"/>
            <a:ext cx="10692865" cy="7559675"/>
          </a:xfrm>
          <a:custGeom>
            <a:rect b="b" l="l" r="r" t="t"/>
            <a:pathLst>
              <a:path extrusionOk="0" h="7559675" w="10692865">
                <a:moveTo>
                  <a:pt x="482600" y="483079"/>
                </a:moveTo>
                <a:lnTo>
                  <a:pt x="482600" y="7088267"/>
                </a:lnTo>
                <a:lnTo>
                  <a:pt x="10207986" y="7088267"/>
                </a:lnTo>
                <a:lnTo>
                  <a:pt x="10207986" y="6954202"/>
                </a:lnTo>
                <a:lnTo>
                  <a:pt x="10208732" y="6954202"/>
                </a:lnTo>
                <a:lnTo>
                  <a:pt x="10208732" y="605475"/>
                </a:lnTo>
                <a:lnTo>
                  <a:pt x="10207986" y="605475"/>
                </a:lnTo>
                <a:lnTo>
                  <a:pt x="10207986" y="483079"/>
                </a:lnTo>
                <a:close/>
                <a:moveTo>
                  <a:pt x="0" y="0"/>
                </a:moveTo>
                <a:lnTo>
                  <a:pt x="10692865" y="0"/>
                </a:lnTo>
                <a:lnTo>
                  <a:pt x="10692865" y="686522"/>
                </a:lnTo>
                <a:lnTo>
                  <a:pt x="10691813" y="686522"/>
                </a:lnTo>
                <a:lnTo>
                  <a:pt x="10691813" y="6790918"/>
                </a:lnTo>
                <a:lnTo>
                  <a:pt x="10692865" y="6790918"/>
                </a:lnTo>
                <a:lnTo>
                  <a:pt x="10692865" y="7559675"/>
                </a:lnTo>
                <a:lnTo>
                  <a:pt x="10691813" y="7559675"/>
                </a:lnTo>
                <a:lnTo>
                  <a:pt x="10139332" y="7559675"/>
                </a:lnTo>
                <a:lnTo>
                  <a:pt x="552482" y="7559675"/>
                </a:lnTo>
                <a:lnTo>
                  <a:pt x="1" y="7559675"/>
                </a:lnTo>
                <a:lnTo>
                  <a:pt x="1" y="6790918"/>
                </a:lnTo>
                <a:lnTo>
                  <a:pt x="1" y="686522"/>
                </a:lnTo>
                <a:lnTo>
                  <a:pt x="0" y="686522"/>
                </a:lnTo>
                <a:close/>
              </a:path>
            </a:pathLst>
          </a:custGeom>
          <a:solidFill>
            <a:srgbClr val="FF0000">
              <a:alpha val="4313"/>
            </a:srgbClr>
          </a:solidFill>
          <a:ln>
            <a:noFill/>
          </a:ln>
        </p:spPr>
        <p:txBody>
          <a:bodyPr anchorCtr="0" anchor="t" bIns="40075" lIns="80175" spcFirstLastPara="1" rIns="80175" wrap="square" tIns="40075">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grpSp>
        <p:nvGrpSpPr>
          <p:cNvPr id="231" name="Google Shape;231;p28"/>
          <p:cNvGrpSpPr/>
          <p:nvPr/>
        </p:nvGrpSpPr>
        <p:grpSpPr>
          <a:xfrm>
            <a:off x="-523" y="483080"/>
            <a:ext cx="10692865" cy="6593515"/>
            <a:chOff x="-523" y="483080"/>
            <a:chExt cx="10692865" cy="6593515"/>
          </a:xfrm>
        </p:grpSpPr>
        <p:cxnSp>
          <p:nvCxnSpPr>
            <p:cNvPr id="232" name="Google Shape;232;p28"/>
            <p:cNvCxnSpPr/>
            <p:nvPr/>
          </p:nvCxnSpPr>
          <p:spPr>
            <a:xfrm>
              <a:off x="-523" y="483080"/>
              <a:ext cx="10692865" cy="0"/>
            </a:xfrm>
            <a:prstGeom prst="straightConnector1">
              <a:avLst/>
            </a:prstGeom>
            <a:noFill/>
            <a:ln cap="flat" cmpd="sng" w="9525">
              <a:solidFill>
                <a:srgbClr val="C00000">
                  <a:alpha val="49411"/>
                </a:srgbClr>
              </a:solidFill>
              <a:prstDash val="solid"/>
              <a:miter lim="800000"/>
              <a:headEnd len="sm" w="sm" type="none"/>
              <a:tailEnd len="sm" w="sm" type="none"/>
            </a:ln>
          </p:spPr>
        </p:cxnSp>
        <p:cxnSp>
          <p:nvCxnSpPr>
            <p:cNvPr id="233" name="Google Shape;233;p28"/>
            <p:cNvCxnSpPr/>
            <p:nvPr/>
          </p:nvCxnSpPr>
          <p:spPr>
            <a:xfrm>
              <a:off x="-523" y="1082490"/>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34" name="Google Shape;234;p28"/>
            <p:cNvCxnSpPr/>
            <p:nvPr/>
          </p:nvCxnSpPr>
          <p:spPr>
            <a:xfrm>
              <a:off x="-523" y="1382195"/>
              <a:ext cx="10692865" cy="0"/>
            </a:xfrm>
            <a:prstGeom prst="straightConnector1">
              <a:avLst/>
            </a:prstGeom>
            <a:noFill/>
            <a:ln cap="flat" cmpd="sng" w="9525">
              <a:solidFill>
                <a:srgbClr val="C00000">
                  <a:alpha val="49411"/>
                </a:srgbClr>
              </a:solidFill>
              <a:prstDash val="solid"/>
              <a:miter lim="800000"/>
              <a:headEnd len="sm" w="sm" type="none"/>
              <a:tailEnd len="sm" w="sm" type="none"/>
            </a:ln>
          </p:spPr>
        </p:cxnSp>
        <p:cxnSp>
          <p:nvCxnSpPr>
            <p:cNvPr id="235" name="Google Shape;235;p28"/>
            <p:cNvCxnSpPr/>
            <p:nvPr/>
          </p:nvCxnSpPr>
          <p:spPr>
            <a:xfrm>
              <a:off x="-523" y="1681900"/>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36" name="Google Shape;236;p28"/>
            <p:cNvCxnSpPr/>
            <p:nvPr/>
          </p:nvCxnSpPr>
          <p:spPr>
            <a:xfrm>
              <a:off x="-523" y="1981605"/>
              <a:ext cx="10692865" cy="0"/>
            </a:xfrm>
            <a:prstGeom prst="straightConnector1">
              <a:avLst/>
            </a:prstGeom>
            <a:noFill/>
            <a:ln cap="flat" cmpd="sng" w="9525">
              <a:solidFill>
                <a:srgbClr val="C00000">
                  <a:alpha val="49411"/>
                </a:srgbClr>
              </a:solidFill>
              <a:prstDash val="solid"/>
              <a:miter lim="800000"/>
              <a:headEnd len="sm" w="sm" type="none"/>
              <a:tailEnd len="sm" w="sm" type="none"/>
            </a:ln>
          </p:spPr>
        </p:cxnSp>
        <p:cxnSp>
          <p:nvCxnSpPr>
            <p:cNvPr id="237" name="Google Shape;237;p28"/>
            <p:cNvCxnSpPr/>
            <p:nvPr/>
          </p:nvCxnSpPr>
          <p:spPr>
            <a:xfrm>
              <a:off x="-523" y="2281310"/>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38" name="Google Shape;238;p28"/>
            <p:cNvCxnSpPr/>
            <p:nvPr/>
          </p:nvCxnSpPr>
          <p:spPr>
            <a:xfrm>
              <a:off x="-523" y="2581015"/>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39" name="Google Shape;239;p28"/>
            <p:cNvCxnSpPr/>
            <p:nvPr/>
          </p:nvCxnSpPr>
          <p:spPr>
            <a:xfrm>
              <a:off x="-523" y="2880720"/>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40" name="Google Shape;240;p28"/>
            <p:cNvCxnSpPr/>
            <p:nvPr/>
          </p:nvCxnSpPr>
          <p:spPr>
            <a:xfrm>
              <a:off x="-523" y="3180425"/>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41" name="Google Shape;241;p28"/>
            <p:cNvCxnSpPr/>
            <p:nvPr/>
          </p:nvCxnSpPr>
          <p:spPr>
            <a:xfrm>
              <a:off x="-523" y="3480130"/>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42" name="Google Shape;242;p28"/>
            <p:cNvCxnSpPr/>
            <p:nvPr/>
          </p:nvCxnSpPr>
          <p:spPr>
            <a:xfrm>
              <a:off x="-523" y="3779835"/>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43" name="Google Shape;243;p28"/>
            <p:cNvCxnSpPr/>
            <p:nvPr/>
          </p:nvCxnSpPr>
          <p:spPr>
            <a:xfrm>
              <a:off x="-523" y="4079540"/>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44" name="Google Shape;244;p28"/>
            <p:cNvCxnSpPr/>
            <p:nvPr/>
          </p:nvCxnSpPr>
          <p:spPr>
            <a:xfrm>
              <a:off x="-523" y="4379245"/>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45" name="Google Shape;245;p28"/>
            <p:cNvCxnSpPr/>
            <p:nvPr/>
          </p:nvCxnSpPr>
          <p:spPr>
            <a:xfrm>
              <a:off x="-523" y="4678950"/>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46" name="Google Shape;246;p28"/>
            <p:cNvCxnSpPr/>
            <p:nvPr/>
          </p:nvCxnSpPr>
          <p:spPr>
            <a:xfrm>
              <a:off x="-523" y="4978655"/>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47" name="Google Shape;247;p28"/>
            <p:cNvCxnSpPr/>
            <p:nvPr/>
          </p:nvCxnSpPr>
          <p:spPr>
            <a:xfrm>
              <a:off x="-523" y="5278360"/>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48" name="Google Shape;248;p28"/>
            <p:cNvCxnSpPr/>
            <p:nvPr/>
          </p:nvCxnSpPr>
          <p:spPr>
            <a:xfrm>
              <a:off x="-523" y="5578065"/>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49" name="Google Shape;249;p28"/>
            <p:cNvCxnSpPr/>
            <p:nvPr/>
          </p:nvCxnSpPr>
          <p:spPr>
            <a:xfrm>
              <a:off x="-523" y="5877770"/>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50" name="Google Shape;250;p28"/>
            <p:cNvCxnSpPr/>
            <p:nvPr/>
          </p:nvCxnSpPr>
          <p:spPr>
            <a:xfrm>
              <a:off x="-523" y="6177475"/>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51" name="Google Shape;251;p28"/>
            <p:cNvCxnSpPr/>
            <p:nvPr/>
          </p:nvCxnSpPr>
          <p:spPr>
            <a:xfrm>
              <a:off x="-523" y="6477180"/>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52" name="Google Shape;252;p28"/>
            <p:cNvCxnSpPr/>
            <p:nvPr/>
          </p:nvCxnSpPr>
          <p:spPr>
            <a:xfrm>
              <a:off x="-523" y="782785"/>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53" name="Google Shape;253;p28"/>
            <p:cNvCxnSpPr/>
            <p:nvPr/>
          </p:nvCxnSpPr>
          <p:spPr>
            <a:xfrm>
              <a:off x="-523" y="7076595"/>
              <a:ext cx="10692865" cy="0"/>
            </a:xfrm>
            <a:prstGeom prst="straightConnector1">
              <a:avLst/>
            </a:prstGeom>
            <a:noFill/>
            <a:ln cap="flat" cmpd="sng" w="9525">
              <a:solidFill>
                <a:srgbClr val="C00000">
                  <a:alpha val="49411"/>
                </a:srgbClr>
              </a:solidFill>
              <a:prstDash val="solid"/>
              <a:miter lim="800000"/>
              <a:headEnd len="sm" w="sm" type="none"/>
              <a:tailEnd len="sm" w="sm" type="none"/>
            </a:ln>
          </p:spPr>
        </p:cxnSp>
        <p:cxnSp>
          <p:nvCxnSpPr>
            <p:cNvPr id="254" name="Google Shape;254;p28"/>
            <p:cNvCxnSpPr/>
            <p:nvPr/>
          </p:nvCxnSpPr>
          <p:spPr>
            <a:xfrm>
              <a:off x="-523" y="6776885"/>
              <a:ext cx="10692865" cy="0"/>
            </a:xfrm>
            <a:prstGeom prst="straightConnector1">
              <a:avLst/>
            </a:prstGeom>
            <a:noFill/>
            <a:ln cap="flat" cmpd="sng" w="9525">
              <a:solidFill>
                <a:srgbClr val="C00000"/>
              </a:solidFill>
              <a:prstDash val="solid"/>
              <a:miter lim="800000"/>
              <a:headEnd len="sm" w="sm" type="none"/>
              <a:tailEnd len="sm" w="sm" type="none"/>
            </a:ln>
          </p:spPr>
        </p:cxnSp>
      </p:grpSp>
      <p:sp>
        <p:nvSpPr>
          <p:cNvPr id="255" name="Google Shape;255;p28"/>
          <p:cNvSpPr/>
          <p:nvPr/>
        </p:nvSpPr>
        <p:spPr>
          <a:xfrm>
            <a:off x="482555" y="7088276"/>
            <a:ext cx="9726176" cy="288585"/>
          </a:xfrm>
          <a:prstGeom prst="rect">
            <a:avLst/>
          </a:prstGeom>
          <a:solidFill>
            <a:srgbClr val="FF0000">
              <a:alpha val="9411"/>
            </a:srgbClr>
          </a:solidFill>
          <a:ln>
            <a:noFill/>
          </a:ln>
        </p:spPr>
        <p:txBody>
          <a:bodyPr anchorCtr="0" anchor="t" bIns="40075" lIns="80175" spcFirstLastPara="1" rIns="80175" wrap="square" tIns="40075">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56" name="Google Shape;256;p28"/>
          <p:cNvSpPr/>
          <p:nvPr/>
        </p:nvSpPr>
        <p:spPr>
          <a:xfrm>
            <a:off x="483082" y="1391828"/>
            <a:ext cx="9739052" cy="600004"/>
          </a:xfrm>
          <a:prstGeom prst="rect">
            <a:avLst/>
          </a:prstGeom>
          <a:solidFill>
            <a:srgbClr val="FF0000">
              <a:alpha val="4313"/>
            </a:srgbClr>
          </a:solidFill>
          <a:ln>
            <a:noFill/>
          </a:ln>
        </p:spPr>
        <p:txBody>
          <a:bodyPr anchorCtr="0" anchor="t" bIns="40075" lIns="80175" spcFirstLastPara="1" rIns="80175" wrap="square" tIns="40075">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grpSp>
        <p:nvGrpSpPr>
          <p:cNvPr id="257" name="Google Shape;257;p28"/>
          <p:cNvGrpSpPr/>
          <p:nvPr/>
        </p:nvGrpSpPr>
        <p:grpSpPr>
          <a:xfrm>
            <a:off x="1065795" y="1991832"/>
            <a:ext cx="8561694" cy="5096444"/>
            <a:chOff x="1215339" y="549274"/>
            <a:chExt cx="9763000" cy="5759450"/>
          </a:xfrm>
        </p:grpSpPr>
        <p:sp>
          <p:nvSpPr>
            <p:cNvPr id="258" name="Google Shape;258;p28"/>
            <p:cNvSpPr/>
            <p:nvPr/>
          </p:nvSpPr>
          <p:spPr>
            <a:xfrm>
              <a:off x="6900339" y="549274"/>
              <a:ext cx="288000" cy="5759450"/>
            </a:xfrm>
            <a:prstGeom prst="rect">
              <a:avLst/>
            </a:prstGeom>
            <a:solidFill>
              <a:srgbClr val="9EB5FA">
                <a:alpha val="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59" name="Google Shape;259;p28"/>
            <p:cNvSpPr/>
            <p:nvPr/>
          </p:nvSpPr>
          <p:spPr>
            <a:xfrm>
              <a:off x="8795339" y="549274"/>
              <a:ext cx="288000" cy="5759450"/>
            </a:xfrm>
            <a:prstGeom prst="rect">
              <a:avLst/>
            </a:prstGeom>
            <a:solidFill>
              <a:srgbClr val="9EB5FA">
                <a:alpha val="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60" name="Google Shape;260;p28"/>
            <p:cNvSpPr/>
            <p:nvPr/>
          </p:nvSpPr>
          <p:spPr>
            <a:xfrm>
              <a:off x="7847839" y="549274"/>
              <a:ext cx="288000" cy="5759450"/>
            </a:xfrm>
            <a:prstGeom prst="rect">
              <a:avLst/>
            </a:prstGeom>
            <a:solidFill>
              <a:srgbClr val="9EB5FA">
                <a:alpha val="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61" name="Google Shape;261;p28"/>
            <p:cNvSpPr/>
            <p:nvPr/>
          </p:nvSpPr>
          <p:spPr>
            <a:xfrm>
              <a:off x="9742839" y="549274"/>
              <a:ext cx="288000" cy="5759450"/>
            </a:xfrm>
            <a:prstGeom prst="rect">
              <a:avLst/>
            </a:prstGeom>
            <a:solidFill>
              <a:srgbClr val="9EB5FA">
                <a:alpha val="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62" name="Google Shape;262;p28"/>
            <p:cNvSpPr/>
            <p:nvPr/>
          </p:nvSpPr>
          <p:spPr>
            <a:xfrm>
              <a:off x="10690339" y="549274"/>
              <a:ext cx="288000" cy="5759450"/>
            </a:xfrm>
            <a:prstGeom prst="rect">
              <a:avLst/>
            </a:prstGeom>
            <a:solidFill>
              <a:srgbClr val="9EB5FA">
                <a:alpha val="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63" name="Google Shape;263;p28"/>
            <p:cNvSpPr/>
            <p:nvPr/>
          </p:nvSpPr>
          <p:spPr>
            <a:xfrm>
              <a:off x="5952839" y="549274"/>
              <a:ext cx="288000" cy="5759450"/>
            </a:xfrm>
            <a:prstGeom prst="rect">
              <a:avLst/>
            </a:prstGeom>
            <a:solidFill>
              <a:srgbClr val="9EB5FA">
                <a:alpha val="2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64" name="Google Shape;264;p28"/>
            <p:cNvSpPr/>
            <p:nvPr/>
          </p:nvSpPr>
          <p:spPr>
            <a:xfrm>
              <a:off x="1215339" y="549274"/>
              <a:ext cx="288000" cy="5759450"/>
            </a:xfrm>
            <a:prstGeom prst="rect">
              <a:avLst/>
            </a:prstGeom>
            <a:solidFill>
              <a:srgbClr val="9EB5FA">
                <a:alpha val="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65" name="Google Shape;265;p28"/>
            <p:cNvSpPr/>
            <p:nvPr/>
          </p:nvSpPr>
          <p:spPr>
            <a:xfrm>
              <a:off x="2162839" y="549274"/>
              <a:ext cx="288000" cy="5759450"/>
            </a:xfrm>
            <a:prstGeom prst="rect">
              <a:avLst/>
            </a:prstGeom>
            <a:solidFill>
              <a:srgbClr val="9EB5FA">
                <a:alpha val="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66" name="Google Shape;266;p28"/>
            <p:cNvSpPr/>
            <p:nvPr/>
          </p:nvSpPr>
          <p:spPr>
            <a:xfrm>
              <a:off x="3110339" y="549274"/>
              <a:ext cx="288000" cy="5759450"/>
            </a:xfrm>
            <a:prstGeom prst="rect">
              <a:avLst/>
            </a:prstGeom>
            <a:solidFill>
              <a:srgbClr val="9EB5FA">
                <a:alpha val="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67" name="Google Shape;267;p28"/>
            <p:cNvSpPr/>
            <p:nvPr/>
          </p:nvSpPr>
          <p:spPr>
            <a:xfrm>
              <a:off x="4057839" y="549274"/>
              <a:ext cx="288000" cy="5759450"/>
            </a:xfrm>
            <a:prstGeom prst="rect">
              <a:avLst/>
            </a:prstGeom>
            <a:solidFill>
              <a:srgbClr val="9EB5FA">
                <a:alpha val="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68" name="Google Shape;268;p28"/>
            <p:cNvSpPr/>
            <p:nvPr/>
          </p:nvSpPr>
          <p:spPr>
            <a:xfrm>
              <a:off x="5005339" y="549274"/>
              <a:ext cx="288000" cy="5759450"/>
            </a:xfrm>
            <a:prstGeom prst="rect">
              <a:avLst/>
            </a:prstGeom>
            <a:solidFill>
              <a:srgbClr val="9EB5FA">
                <a:alpha val="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grpSp>
      <p:sp>
        <p:nvSpPr>
          <p:cNvPr id="269" name="Google Shape;269;p28"/>
          <p:cNvSpPr txBox="1"/>
          <p:nvPr/>
        </p:nvSpPr>
        <p:spPr>
          <a:xfrm>
            <a:off x="483080" y="7127843"/>
            <a:ext cx="7919690" cy="243015"/>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7F7F7F"/>
              </a:buClr>
              <a:buSzPts val="877"/>
              <a:buFont typeface="Calibri"/>
              <a:buNone/>
            </a:pPr>
            <a:r>
              <a:rPr b="0" i="0" lang="en-IN" sz="877" u="none" cap="none" strike="noStrike">
                <a:solidFill>
                  <a:srgbClr val="7F7F7F"/>
                </a:solidFill>
                <a:latin typeface="Calibri"/>
                <a:ea typeface="Calibri"/>
                <a:cs typeface="Calibri"/>
                <a:sym typeface="Calibri"/>
              </a:rPr>
              <a:t>Footnotes/Notes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7F7F7F"/>
              </a:buClr>
              <a:buSzPts val="877"/>
              <a:buFont typeface="Calibri"/>
              <a:buNone/>
            </a:pPr>
            <a:r>
              <a:rPr b="0" i="0" lang="en-IN" sz="877" u="none" cap="none" strike="noStrike">
                <a:solidFill>
                  <a:srgbClr val="7F7F7F"/>
                </a:solidFill>
                <a:latin typeface="Calibri"/>
                <a:ea typeface="Calibri"/>
                <a:cs typeface="Calibri"/>
                <a:sym typeface="Calibri"/>
              </a:rPr>
              <a:t>Source: Include a source here</a:t>
            </a:r>
            <a:endParaRPr b="0" i="0" sz="1400" u="none" cap="none" strike="noStrike">
              <a:solidFill>
                <a:srgbClr val="000000"/>
              </a:solidFill>
              <a:latin typeface="Arial"/>
              <a:ea typeface="Arial"/>
              <a:cs typeface="Arial"/>
              <a:sym typeface="Arial"/>
            </a:endParaRPr>
          </a:p>
        </p:txBody>
      </p:sp>
      <p:sp>
        <p:nvSpPr>
          <p:cNvPr id="270" name="Google Shape;270;p28"/>
          <p:cNvSpPr txBox="1"/>
          <p:nvPr>
            <p:ph idx="12" type="sldNum"/>
          </p:nvPr>
        </p:nvSpPr>
        <p:spPr>
          <a:xfrm>
            <a:off x="10075418" y="7235885"/>
            <a:ext cx="133050" cy="134973"/>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271" name="Google Shape;271;p28"/>
          <p:cNvSpPr txBox="1"/>
          <p:nvPr>
            <p:ph type="title"/>
          </p:nvPr>
        </p:nvSpPr>
        <p:spPr>
          <a:xfrm>
            <a:off x="482600" y="499818"/>
            <a:ext cx="9725867" cy="418576"/>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272" name="Google Shape;272;p28"/>
          <p:cNvGrpSpPr/>
          <p:nvPr/>
        </p:nvGrpSpPr>
        <p:grpSpPr>
          <a:xfrm>
            <a:off x="483085" y="6894071"/>
            <a:ext cx="9725385" cy="60847"/>
            <a:chOff x="550864" y="6156603"/>
            <a:chExt cx="11089971" cy="55199"/>
          </a:xfrm>
        </p:grpSpPr>
        <p:sp>
          <p:nvSpPr>
            <p:cNvPr id="273" name="Google Shape;273;p28"/>
            <p:cNvSpPr/>
            <p:nvPr/>
          </p:nvSpPr>
          <p:spPr>
            <a:xfrm>
              <a:off x="550864" y="6156603"/>
              <a:ext cx="1983600" cy="55199"/>
            </a:xfrm>
            <a:prstGeom prst="rect">
              <a:avLst/>
            </a:prstGeom>
            <a:solidFill>
              <a:srgbClr val="9EB5FA">
                <a:alpha val="2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74" name="Google Shape;274;p28"/>
            <p:cNvSpPr/>
            <p:nvPr/>
          </p:nvSpPr>
          <p:spPr>
            <a:xfrm>
              <a:off x="5104050" y="6156603"/>
              <a:ext cx="1983600" cy="55199"/>
            </a:xfrm>
            <a:prstGeom prst="rect">
              <a:avLst/>
            </a:prstGeom>
            <a:solidFill>
              <a:srgbClr val="9EB5FA">
                <a:alpha val="2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75" name="Google Shape;275;p28"/>
            <p:cNvSpPr/>
            <p:nvPr/>
          </p:nvSpPr>
          <p:spPr>
            <a:xfrm>
              <a:off x="7380643" y="6156603"/>
              <a:ext cx="1983600" cy="55199"/>
            </a:xfrm>
            <a:prstGeom prst="rect">
              <a:avLst/>
            </a:prstGeom>
            <a:solidFill>
              <a:srgbClr val="9EB5FA">
                <a:alpha val="2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76" name="Google Shape;276;p28"/>
            <p:cNvSpPr/>
            <p:nvPr/>
          </p:nvSpPr>
          <p:spPr>
            <a:xfrm>
              <a:off x="9657235" y="6156603"/>
              <a:ext cx="1983600" cy="55199"/>
            </a:xfrm>
            <a:prstGeom prst="rect">
              <a:avLst/>
            </a:prstGeom>
            <a:solidFill>
              <a:srgbClr val="9EB5FA">
                <a:alpha val="2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77" name="Google Shape;277;p28"/>
            <p:cNvSpPr/>
            <p:nvPr/>
          </p:nvSpPr>
          <p:spPr>
            <a:xfrm>
              <a:off x="2827457" y="6156603"/>
              <a:ext cx="1983600" cy="55199"/>
            </a:xfrm>
            <a:prstGeom prst="rect">
              <a:avLst/>
            </a:prstGeom>
            <a:solidFill>
              <a:srgbClr val="9EB5FA">
                <a:alpha val="2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grpSp>
      <p:cxnSp>
        <p:nvCxnSpPr>
          <p:cNvPr id="278" name="Google Shape;278;p28"/>
          <p:cNvCxnSpPr/>
          <p:nvPr/>
        </p:nvCxnSpPr>
        <p:spPr>
          <a:xfrm>
            <a:off x="473028" y="416190"/>
            <a:ext cx="473555" cy="0"/>
          </a:xfrm>
          <a:prstGeom prst="straightConnector1">
            <a:avLst/>
          </a:prstGeom>
          <a:noFill/>
          <a:ln cap="flat" cmpd="sng" w="38100">
            <a:solidFill>
              <a:schemeClr val="dk2"/>
            </a:solidFill>
            <a:prstDash val="solid"/>
            <a:miter lim="800000"/>
            <a:headEnd len="sm" w="sm" type="none"/>
            <a:tailEnd len="sm" w="sm" type="none"/>
          </a:ln>
        </p:spPr>
      </p:cxnSp>
      <p:grpSp>
        <p:nvGrpSpPr>
          <p:cNvPr id="279" name="Google Shape;279;p28"/>
          <p:cNvGrpSpPr/>
          <p:nvPr/>
        </p:nvGrpSpPr>
        <p:grpSpPr>
          <a:xfrm>
            <a:off x="10518694" y="5524364"/>
            <a:ext cx="97271" cy="1816410"/>
            <a:chOff x="10518694" y="5463404"/>
            <a:chExt cx="97271" cy="1816408"/>
          </a:xfrm>
        </p:grpSpPr>
        <p:grpSp>
          <p:nvGrpSpPr>
            <p:cNvPr id="280" name="Google Shape;280;p28"/>
            <p:cNvGrpSpPr/>
            <p:nvPr/>
          </p:nvGrpSpPr>
          <p:grpSpPr>
            <a:xfrm>
              <a:off x="10530628" y="6878757"/>
              <a:ext cx="62166" cy="401056"/>
              <a:chOff x="10629461" y="6878757"/>
              <a:chExt cx="62166" cy="401056"/>
            </a:xfrm>
          </p:grpSpPr>
          <p:sp>
            <p:nvSpPr>
              <p:cNvPr id="281" name="Google Shape;281;p28"/>
              <p:cNvSpPr/>
              <p:nvPr/>
            </p:nvSpPr>
            <p:spPr>
              <a:xfrm rot="-5400000">
                <a:off x="10688095" y="7163862"/>
                <a:ext cx="15" cy="1558"/>
              </a:xfrm>
              <a:custGeom>
                <a:rect b="b" l="l" r="r" t="t"/>
                <a:pathLst>
                  <a:path extrusionOk="0" h="1558" w="15">
                    <a:moveTo>
                      <a:pt x="0" y="0"/>
                    </a:moveTo>
                    <a:lnTo>
                      <a:pt x="16" y="0"/>
                    </a:lnTo>
                    <a:lnTo>
                      <a:pt x="16" y="0"/>
                    </a:lnTo>
                    <a:lnTo>
                      <a:pt x="0" y="0"/>
                    </a:ln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2" name="Google Shape;282;p28"/>
              <p:cNvSpPr/>
              <p:nvPr/>
            </p:nvSpPr>
            <p:spPr>
              <a:xfrm rot="-5400000">
                <a:off x="10652401" y="7145302"/>
                <a:ext cx="411" cy="246"/>
              </a:xfrm>
              <a:custGeom>
                <a:rect b="b" l="l" r="r" t="t"/>
                <a:pathLst>
                  <a:path extrusionOk="0" h="246" w="411">
                    <a:moveTo>
                      <a:pt x="0" y="0"/>
                    </a:moveTo>
                    <a:cubicBezTo>
                      <a:pt x="234" y="156"/>
                      <a:pt x="452" y="312"/>
                      <a:pt x="405" y="218"/>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3" name="Google Shape;283;p28"/>
              <p:cNvSpPr/>
              <p:nvPr/>
            </p:nvSpPr>
            <p:spPr>
              <a:xfrm rot="-5400000">
                <a:off x="10652556" y="7165151"/>
                <a:ext cx="13" cy="69"/>
              </a:xfrm>
              <a:custGeom>
                <a:rect b="b" l="l" r="r" t="t"/>
                <a:pathLst>
                  <a:path extrusionOk="0" h="69" w="13">
                    <a:moveTo>
                      <a:pt x="14" y="35"/>
                    </a:moveTo>
                    <a:cubicBezTo>
                      <a:pt x="14" y="35"/>
                      <a:pt x="14" y="-43"/>
                      <a:pt x="14" y="35"/>
                    </a:cubicBezTo>
                    <a:cubicBezTo>
                      <a:pt x="14" y="113"/>
                      <a:pt x="-17" y="35"/>
                      <a:pt x="14" y="35"/>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4" name="Google Shape;284;p28"/>
              <p:cNvSpPr/>
              <p:nvPr/>
            </p:nvSpPr>
            <p:spPr>
              <a:xfrm rot="-5400000">
                <a:off x="10650495" y="7161416"/>
                <a:ext cx="237" cy="93"/>
              </a:xfrm>
              <a:custGeom>
                <a:rect b="b" l="l" r="r" t="t"/>
                <a:pathLst>
                  <a:path extrusionOk="0" h="93" w="237">
                    <a:moveTo>
                      <a:pt x="238" y="0"/>
                    </a:moveTo>
                    <a:lnTo>
                      <a:pt x="50" y="94"/>
                    </a:lnTo>
                    <a:cubicBezTo>
                      <a:pt x="160" y="94"/>
                      <a:pt x="-105" y="94"/>
                      <a:pt x="50" y="94"/>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5" name="Google Shape;285;p28"/>
              <p:cNvSpPr/>
              <p:nvPr/>
            </p:nvSpPr>
            <p:spPr>
              <a:xfrm rot="-5400000">
                <a:off x="10645049" y="7132879"/>
                <a:ext cx="46577" cy="46577"/>
              </a:xfrm>
              <a:custGeom>
                <a:rect b="b" l="l" r="r" t="t"/>
                <a:pathLst>
                  <a:path extrusionOk="0" h="46577" w="46577">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6" name="Google Shape;286;p28"/>
              <p:cNvSpPr/>
              <p:nvPr/>
            </p:nvSpPr>
            <p:spPr>
              <a:xfrm rot="-5400000">
                <a:off x="10654635" y="7242900"/>
                <a:ext cx="12049" cy="61776"/>
              </a:xfrm>
              <a:custGeom>
                <a:rect b="b" l="l" r="r" t="t"/>
                <a:pathLst>
                  <a:path extrusionOk="0" h="61776" w="12049">
                    <a:moveTo>
                      <a:pt x="12050" y="10912"/>
                    </a:moveTo>
                    <a:lnTo>
                      <a:pt x="0" y="10912"/>
                    </a:lnTo>
                    <a:lnTo>
                      <a:pt x="0" y="0"/>
                    </a:lnTo>
                    <a:lnTo>
                      <a:pt x="12050" y="0"/>
                    </a:lnTo>
                    <a:close/>
                    <a:moveTo>
                      <a:pt x="0" y="16321"/>
                    </a:moveTo>
                    <a:lnTo>
                      <a:pt x="12050" y="16321"/>
                    </a:lnTo>
                    <a:lnTo>
                      <a:pt x="12050" y="61776"/>
                    </a:lnTo>
                    <a:lnTo>
                      <a:pt x="0" y="61776"/>
                    </a:ln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7" name="Google Shape;287;p28"/>
              <p:cNvSpPr/>
              <p:nvPr/>
            </p:nvSpPr>
            <p:spPr>
              <a:xfrm rot="-5400000">
                <a:off x="10647776" y="7212394"/>
                <a:ext cx="41027" cy="46516"/>
              </a:xfrm>
              <a:custGeom>
                <a:rect b="b" l="l" r="r" t="t"/>
                <a:pathLst>
                  <a:path extrusionOk="0" h="46516" w="41027">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8" name="Google Shape;288;p28"/>
              <p:cNvSpPr/>
              <p:nvPr/>
            </p:nvSpPr>
            <p:spPr>
              <a:xfrm rot="-5400000">
                <a:off x="10647372" y="7164586"/>
                <a:ext cx="26265" cy="62088"/>
              </a:xfrm>
              <a:custGeom>
                <a:rect b="b" l="l" r="r" t="t"/>
                <a:pathLst>
                  <a:path extrusionOk="0" h="62088" w="26265">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9" name="Google Shape;289;p28"/>
              <p:cNvSpPr/>
              <p:nvPr/>
            </p:nvSpPr>
            <p:spPr>
              <a:xfrm rot="-5400000">
                <a:off x="10646133" y="6877843"/>
                <a:ext cx="44501" cy="46328"/>
              </a:xfrm>
              <a:custGeom>
                <a:rect b="b" l="l" r="r" t="t"/>
                <a:pathLst>
                  <a:path extrusionOk="0" h="46328" w="44501">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0" name="Google Shape;290;p28"/>
              <p:cNvSpPr/>
              <p:nvPr/>
            </p:nvSpPr>
            <p:spPr>
              <a:xfrm rot="-5400000">
                <a:off x="10635737" y="7067825"/>
                <a:ext cx="65151" cy="46470"/>
              </a:xfrm>
              <a:custGeom>
                <a:rect b="b" l="l" r="r" t="t"/>
                <a:pathLst>
                  <a:path extrusionOk="0" h="46470" w="65151">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1" name="Google Shape;291;p28"/>
              <p:cNvSpPr/>
              <p:nvPr/>
            </p:nvSpPr>
            <p:spPr>
              <a:xfrm rot="-5400000">
                <a:off x="10654635" y="7010498"/>
                <a:ext cx="12049" cy="61776"/>
              </a:xfrm>
              <a:custGeom>
                <a:rect b="b" l="l" r="r" t="t"/>
                <a:pathLst>
                  <a:path extrusionOk="0" h="61776" w="12049">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2" name="Google Shape;292;p28"/>
              <p:cNvSpPr/>
              <p:nvPr/>
            </p:nvSpPr>
            <p:spPr>
              <a:xfrm rot="-5400000">
                <a:off x="10647776" y="6979991"/>
                <a:ext cx="41027" cy="46516"/>
              </a:xfrm>
              <a:custGeom>
                <a:rect b="b" l="l" r="r" t="t"/>
                <a:pathLst>
                  <a:path extrusionOk="0" h="46516" w="41027">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3" name="Google Shape;293;p28"/>
              <p:cNvSpPr/>
              <p:nvPr/>
            </p:nvSpPr>
            <p:spPr>
              <a:xfrm rot="-5400000">
                <a:off x="10646435" y="6930030"/>
                <a:ext cx="43636" cy="46747"/>
              </a:xfrm>
              <a:custGeom>
                <a:rect b="b" l="l" r="r" t="t"/>
                <a:pathLst>
                  <a:path extrusionOk="0" h="46747" w="43636">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94" name="Google Shape;294;p28"/>
            <p:cNvSpPr txBox="1"/>
            <p:nvPr/>
          </p:nvSpPr>
          <p:spPr>
            <a:xfrm rot="-5400000">
              <a:off x="9874832" y="6107266"/>
              <a:ext cx="1384995" cy="97271"/>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702"/>
                <a:buFont typeface="Arial"/>
                <a:buNone/>
              </a:pPr>
              <a:r>
                <a:rPr b="0" i="0" lang="en-IN" sz="702" u="none" cap="none" strike="noStrike">
                  <a:solidFill>
                    <a:srgbClr val="B4B4B4"/>
                  </a:solidFill>
                  <a:latin typeface="Calibri"/>
                  <a:ea typeface="Calibri"/>
                  <a:cs typeface="Calibri"/>
                  <a:sym typeface="Calibri"/>
                </a:rPr>
                <a:t>Copyright © 2022. All rights reserved.</a:t>
              </a:r>
              <a:endParaRPr b="0" i="0" sz="1400" u="none" cap="none" strike="noStrike">
                <a:solidFill>
                  <a:srgbClr val="000000"/>
                </a:solidFill>
                <a:latin typeface="Arial"/>
                <a:ea typeface="Arial"/>
                <a:cs typeface="Arial"/>
                <a:sym typeface="Arial"/>
              </a:endParaRPr>
            </a:p>
          </p:txBody>
        </p:sp>
        <p:pic>
          <p:nvPicPr>
            <p:cNvPr id="295" name="Google Shape;295;p28"/>
            <p:cNvPicPr preferRelativeResize="0"/>
            <p:nvPr/>
          </p:nvPicPr>
          <p:blipFill rotWithShape="1">
            <a:blip r:embed="rId2">
              <a:alphaModFix/>
            </a:blip>
            <a:srcRect b="0" l="0" r="0" t="0"/>
            <a:stretch/>
          </p:blipFill>
          <p:spPr>
            <a:xfrm rot="-5400000">
              <a:off x="10361309" y="7048329"/>
              <a:ext cx="400614" cy="62353"/>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showMasterSp="0">
  <p:cSld name="5_Custom Layout">
    <p:spTree>
      <p:nvGrpSpPr>
        <p:cNvPr id="46" name="Shape 46"/>
        <p:cNvGrpSpPr/>
        <p:nvPr/>
      </p:nvGrpSpPr>
      <p:grpSpPr>
        <a:xfrm>
          <a:off x="0" y="0"/>
          <a:ext cx="0" cy="0"/>
          <a:chOff x="0" y="0"/>
          <a:chExt cx="0" cy="0"/>
        </a:xfrm>
      </p:grpSpPr>
      <p:sp>
        <p:nvSpPr>
          <p:cNvPr id="47" name="Google Shape;47;p9"/>
          <p:cNvSpPr/>
          <p:nvPr/>
        </p:nvSpPr>
        <p:spPr>
          <a:xfrm>
            <a:off x="3" y="0"/>
            <a:ext cx="10691813" cy="7559675"/>
          </a:xfrm>
          <a:prstGeom prst="rect">
            <a:avLst/>
          </a:prstGeom>
          <a:gradFill>
            <a:gsLst>
              <a:gs pos="0">
                <a:srgbClr val="062379"/>
              </a:gs>
              <a:gs pos="16000">
                <a:srgbClr val="062379"/>
              </a:gs>
              <a:gs pos="45000">
                <a:srgbClr val="0934B6">
                  <a:alpha val="89411"/>
                </a:srgbClr>
              </a:gs>
              <a:gs pos="79000">
                <a:srgbClr val="036DFF">
                  <a:alpha val="80000"/>
                </a:srgbClr>
              </a:gs>
              <a:gs pos="100000">
                <a:srgbClr val="43E1D3"/>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48" name="Google Shape;48;p9"/>
          <p:cNvSpPr txBox="1"/>
          <p:nvPr/>
        </p:nvSpPr>
        <p:spPr>
          <a:xfrm>
            <a:off x="483081" y="6754856"/>
            <a:ext cx="2659382" cy="32380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52"/>
              <a:buFont typeface="Arial"/>
              <a:buNone/>
            </a:pPr>
            <a:r>
              <a:rPr b="1" i="0" lang="en-IN" sz="1052" u="sng" cap="none" strike="noStrike">
                <a:solidFill>
                  <a:srgbClr val="43E1D3"/>
                </a:solidFill>
                <a:latin typeface="Calibri"/>
                <a:ea typeface="Calibri"/>
                <a:cs typeface="Calibri"/>
                <a:sym typeface="Calibri"/>
                <a:hlinkClick r:id="rId2">
                  <a:extLst>
                    <a:ext uri="{A12FA001-AC4F-418D-AE19-62706E023703}">
                      <ahyp:hlinkClr val="tx"/>
                    </a:ext>
                  </a:extLst>
                </a:hlinkClick>
              </a:rPr>
              <a:t>www.infomineo.com</a:t>
            </a:r>
            <a:r>
              <a:rPr b="1" i="0" lang="en-IN" sz="1052" u="none" cap="none" strike="noStrike">
                <a:solidFill>
                  <a:srgbClr val="43E1D3"/>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2"/>
              <a:buFont typeface="Arial"/>
              <a:buNone/>
            </a:pPr>
            <a:r>
              <a:rPr b="0" i="0" lang="en-IN" sz="1052" u="none" cap="none" strike="noStrike">
                <a:solidFill>
                  <a:schemeClr val="lt1"/>
                </a:solidFill>
                <a:latin typeface="Calibri"/>
                <a:ea typeface="Calibri"/>
                <a:cs typeface="Calibri"/>
                <a:sym typeface="Calibri"/>
              </a:rPr>
              <a:t>Infomineo Copyright © 2022. All rights reserved.</a:t>
            </a:r>
            <a:endParaRPr b="0" i="0" sz="1400" u="none" cap="none" strike="noStrike">
              <a:solidFill>
                <a:srgbClr val="000000"/>
              </a:solidFill>
              <a:latin typeface="Arial"/>
              <a:ea typeface="Arial"/>
              <a:cs typeface="Arial"/>
              <a:sym typeface="Arial"/>
            </a:endParaRPr>
          </a:p>
        </p:txBody>
      </p:sp>
      <p:pic>
        <p:nvPicPr>
          <p:cNvPr id="49" name="Google Shape;49;p9"/>
          <p:cNvPicPr preferRelativeResize="0"/>
          <p:nvPr/>
        </p:nvPicPr>
        <p:blipFill rotWithShape="1">
          <a:blip r:embed="rId3">
            <a:alphaModFix/>
          </a:blip>
          <a:srcRect b="0" l="0" r="0" t="0"/>
          <a:stretch/>
        </p:blipFill>
        <p:spPr>
          <a:xfrm>
            <a:off x="3318385" y="3322299"/>
            <a:ext cx="4055043" cy="915076"/>
          </a:xfrm>
          <a:prstGeom prst="rect">
            <a:avLst/>
          </a:prstGeom>
          <a:noFill/>
          <a:ln>
            <a:noFill/>
          </a:ln>
        </p:spPr>
      </p:pic>
      <p:pic>
        <p:nvPicPr>
          <p:cNvPr id="50" name="Google Shape;50;p9">
            <a:hlinkClick r:id="rId4"/>
          </p:cNvPr>
          <p:cNvPicPr preferRelativeResize="0"/>
          <p:nvPr/>
        </p:nvPicPr>
        <p:blipFill rotWithShape="1">
          <a:blip r:embed="rId5">
            <a:alphaModFix/>
          </a:blip>
          <a:srcRect b="0" l="0" r="0" t="0"/>
          <a:stretch/>
        </p:blipFill>
        <p:spPr>
          <a:xfrm>
            <a:off x="9907409" y="6823864"/>
            <a:ext cx="301323" cy="301323"/>
          </a:xfrm>
          <a:prstGeom prst="rect">
            <a:avLst/>
          </a:prstGeom>
          <a:noFill/>
          <a:ln>
            <a:noFill/>
          </a:ln>
        </p:spPr>
      </p:pic>
      <p:pic>
        <p:nvPicPr>
          <p:cNvPr id="51" name="Google Shape;51;p9">
            <a:hlinkClick r:id="rId6"/>
          </p:cNvPr>
          <p:cNvPicPr preferRelativeResize="0"/>
          <p:nvPr/>
        </p:nvPicPr>
        <p:blipFill rotWithShape="1">
          <a:blip r:embed="rId7">
            <a:alphaModFix/>
          </a:blip>
          <a:srcRect b="0" l="0" r="0" t="0"/>
          <a:stretch/>
        </p:blipFill>
        <p:spPr>
          <a:xfrm>
            <a:off x="9506582" y="6823864"/>
            <a:ext cx="300083" cy="301323"/>
          </a:xfrm>
          <a:prstGeom prst="rect">
            <a:avLst/>
          </a:prstGeom>
          <a:noFill/>
          <a:ln>
            <a:noFill/>
          </a:ln>
        </p:spPr>
      </p:pic>
      <p:pic>
        <p:nvPicPr>
          <p:cNvPr id="52" name="Google Shape;52;p9">
            <a:hlinkClick r:id="rId8"/>
          </p:cNvPr>
          <p:cNvPicPr preferRelativeResize="0"/>
          <p:nvPr/>
        </p:nvPicPr>
        <p:blipFill rotWithShape="1">
          <a:blip r:embed="rId9">
            <a:alphaModFix/>
          </a:blip>
          <a:srcRect b="0" l="0" r="0" t="0"/>
          <a:stretch/>
        </p:blipFill>
        <p:spPr>
          <a:xfrm>
            <a:off x="9106039" y="6823864"/>
            <a:ext cx="300083" cy="30132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2)" showMasterSp="0">
  <p:cSld name="Title Slide (Option 2)">
    <p:spTree>
      <p:nvGrpSpPr>
        <p:cNvPr id="53" name="Shape 53"/>
        <p:cNvGrpSpPr/>
        <p:nvPr/>
      </p:nvGrpSpPr>
      <p:grpSpPr>
        <a:xfrm>
          <a:off x="0" y="0"/>
          <a:ext cx="0" cy="0"/>
          <a:chOff x="0" y="0"/>
          <a:chExt cx="0" cy="0"/>
        </a:xfrm>
      </p:grpSpPr>
      <p:pic>
        <p:nvPicPr>
          <p:cNvPr descr="A large body of water with a city in the background&#10;&#10;Description automatically generated" id="54" name="Google Shape;54;p10"/>
          <p:cNvPicPr preferRelativeResize="0"/>
          <p:nvPr/>
        </p:nvPicPr>
        <p:blipFill rotWithShape="1">
          <a:blip r:embed="rId2">
            <a:alphaModFix/>
          </a:blip>
          <a:srcRect b="3126" l="8469" r="8467" t="3128"/>
          <a:stretch/>
        </p:blipFill>
        <p:spPr>
          <a:xfrm>
            <a:off x="236780" y="236780"/>
            <a:ext cx="10218254" cy="7086118"/>
          </a:xfrm>
          <a:prstGeom prst="rect">
            <a:avLst/>
          </a:prstGeom>
          <a:noFill/>
          <a:ln>
            <a:noFill/>
          </a:ln>
        </p:spPr>
      </p:pic>
      <p:sp>
        <p:nvSpPr>
          <p:cNvPr id="55" name="Google Shape;55;p10"/>
          <p:cNvSpPr/>
          <p:nvPr/>
        </p:nvSpPr>
        <p:spPr>
          <a:xfrm>
            <a:off x="470439" y="480160"/>
            <a:ext cx="6411747" cy="7079515"/>
          </a:xfrm>
          <a:prstGeom prst="rect">
            <a:avLst/>
          </a:prstGeom>
          <a:gradFill>
            <a:gsLst>
              <a:gs pos="0">
                <a:srgbClr val="062379"/>
              </a:gs>
              <a:gs pos="26000">
                <a:srgbClr val="0934B6">
                  <a:alpha val="89411"/>
                </a:srgbClr>
              </a:gs>
              <a:gs pos="64000">
                <a:srgbClr val="036DFF">
                  <a:alpha val="80000"/>
                </a:srgbClr>
              </a:gs>
              <a:gs pos="100000">
                <a:srgbClr val="43E1D3">
                  <a:alpha val="89411"/>
                </a:srgbClr>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56" name="Google Shape;56;p10"/>
          <p:cNvSpPr txBox="1"/>
          <p:nvPr>
            <p:ph type="ctrTitle"/>
          </p:nvPr>
        </p:nvSpPr>
        <p:spPr>
          <a:xfrm>
            <a:off x="923269" y="3647481"/>
            <a:ext cx="5380568" cy="1090042"/>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0"/>
          <p:cNvSpPr txBox="1"/>
          <p:nvPr>
            <p:ph idx="1" type="subTitle"/>
          </p:nvPr>
        </p:nvSpPr>
        <p:spPr>
          <a:xfrm>
            <a:off x="923269" y="4815019"/>
            <a:ext cx="5380568" cy="292388"/>
          </a:xfrm>
          <a:prstGeom prst="rect">
            <a:avLst/>
          </a:prstGeom>
          <a:noFill/>
          <a:ln>
            <a:noFill/>
          </a:ln>
        </p:spPr>
        <p:txBody>
          <a:bodyPr anchorCtr="0" anchor="t" bIns="0" lIns="0" spcFirstLastPara="1" rIns="0" wrap="square" tIns="0">
            <a:spAutoFit/>
          </a:bodyPr>
          <a:lstStyle>
            <a:lvl1pPr lvl="0" algn="l">
              <a:lnSpc>
                <a:spcPct val="95000"/>
              </a:lnSpc>
              <a:spcBef>
                <a:spcPts val="877"/>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439"/>
              </a:spcBef>
              <a:spcAft>
                <a:spcPts val="0"/>
              </a:spcAft>
              <a:buSzPts val="1620"/>
              <a:buChar char="▪"/>
              <a:defRPr/>
            </a:lvl2pPr>
            <a:lvl3pPr lvl="2" algn="l">
              <a:lnSpc>
                <a:spcPct val="95000"/>
              </a:lnSpc>
              <a:spcBef>
                <a:spcPts val="263"/>
              </a:spcBef>
              <a:spcAft>
                <a:spcPts val="0"/>
              </a:spcAft>
              <a:buSzPts val="1800"/>
              <a:buChar char="−"/>
              <a:defRPr/>
            </a:lvl3pPr>
            <a:lvl4pPr lvl="3" algn="l">
              <a:lnSpc>
                <a:spcPct val="95000"/>
              </a:lnSpc>
              <a:spcBef>
                <a:spcPts val="88"/>
              </a:spcBef>
              <a:spcAft>
                <a:spcPts val="0"/>
              </a:spcAft>
              <a:buSzPts val="1620"/>
              <a:buChar char="•"/>
              <a:defRPr/>
            </a:lvl4pPr>
            <a:lvl5pPr lvl="4" algn="l">
              <a:lnSpc>
                <a:spcPct val="95000"/>
              </a:lnSpc>
              <a:spcBef>
                <a:spcPts val="88"/>
              </a:spcBef>
              <a:spcAft>
                <a:spcPts val="0"/>
              </a:spcAft>
              <a:buSzPts val="1800"/>
              <a:buChar char="−"/>
              <a:defRPr/>
            </a:lvl5pPr>
            <a:lvl6pPr lvl="5" algn="l">
              <a:lnSpc>
                <a:spcPct val="90000"/>
              </a:lnSpc>
              <a:spcBef>
                <a:spcPts val="439"/>
              </a:spcBef>
              <a:spcAft>
                <a:spcPts val="0"/>
              </a:spcAft>
              <a:buClr>
                <a:schemeClr val="dk1"/>
              </a:buClr>
              <a:buSzPts val="1800"/>
              <a:buChar char="•"/>
              <a:defRPr/>
            </a:lvl6pPr>
            <a:lvl7pPr lvl="6" algn="l">
              <a:lnSpc>
                <a:spcPct val="90000"/>
              </a:lnSpc>
              <a:spcBef>
                <a:spcPts val="439"/>
              </a:spcBef>
              <a:spcAft>
                <a:spcPts val="0"/>
              </a:spcAft>
              <a:buClr>
                <a:schemeClr val="dk1"/>
              </a:buClr>
              <a:buSzPts val="1800"/>
              <a:buChar char="•"/>
              <a:defRPr/>
            </a:lvl7pPr>
            <a:lvl8pPr lvl="7" algn="l">
              <a:lnSpc>
                <a:spcPct val="90000"/>
              </a:lnSpc>
              <a:spcBef>
                <a:spcPts val="439"/>
              </a:spcBef>
              <a:spcAft>
                <a:spcPts val="0"/>
              </a:spcAft>
              <a:buClr>
                <a:schemeClr val="dk1"/>
              </a:buClr>
              <a:buSzPts val="1800"/>
              <a:buChar char="•"/>
              <a:defRPr/>
            </a:lvl8pPr>
            <a:lvl9pPr lvl="8" algn="l">
              <a:lnSpc>
                <a:spcPct val="90000"/>
              </a:lnSpc>
              <a:spcBef>
                <a:spcPts val="439"/>
              </a:spcBef>
              <a:spcAft>
                <a:spcPts val="0"/>
              </a:spcAft>
              <a:buClr>
                <a:schemeClr val="dk1"/>
              </a:buClr>
              <a:buSzPts val="1800"/>
              <a:buChar char="•"/>
              <a:defRPr/>
            </a:lvl9pPr>
          </a:lstStyle>
          <a:p/>
        </p:txBody>
      </p:sp>
      <p:pic>
        <p:nvPicPr>
          <p:cNvPr id="58" name="Google Shape;58;p10"/>
          <p:cNvPicPr preferRelativeResize="0"/>
          <p:nvPr/>
        </p:nvPicPr>
        <p:blipFill rotWithShape="1">
          <a:blip r:embed="rId3">
            <a:alphaModFix/>
          </a:blip>
          <a:srcRect b="0" l="0" r="0" t="0"/>
          <a:stretch/>
        </p:blipFill>
        <p:spPr>
          <a:xfrm>
            <a:off x="923266" y="924940"/>
            <a:ext cx="2752975" cy="624132"/>
          </a:xfrm>
          <a:prstGeom prst="rect">
            <a:avLst/>
          </a:prstGeom>
          <a:noFill/>
          <a:ln>
            <a:noFill/>
          </a:ln>
        </p:spPr>
      </p:pic>
      <p:sp>
        <p:nvSpPr>
          <p:cNvPr id="59" name="Google Shape;59;p10"/>
          <p:cNvSpPr txBox="1"/>
          <p:nvPr>
            <p:ph idx="10" type="dt"/>
          </p:nvPr>
        </p:nvSpPr>
        <p:spPr>
          <a:xfrm>
            <a:off x="921225" y="6529774"/>
            <a:ext cx="1550746" cy="221599"/>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lt1"/>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3)" showMasterSp="0">
  <p:cSld name="Title Slide (Option 3)">
    <p:spTree>
      <p:nvGrpSpPr>
        <p:cNvPr id="60" name="Shape 60"/>
        <p:cNvGrpSpPr/>
        <p:nvPr/>
      </p:nvGrpSpPr>
      <p:grpSpPr>
        <a:xfrm>
          <a:off x="0" y="0"/>
          <a:ext cx="0" cy="0"/>
          <a:chOff x="0" y="0"/>
          <a:chExt cx="0" cy="0"/>
        </a:xfrm>
      </p:grpSpPr>
      <p:pic>
        <p:nvPicPr>
          <p:cNvPr descr="A large body of water with a city in the background&#10;&#10;Description automatically generated" id="61" name="Google Shape;61;p11"/>
          <p:cNvPicPr preferRelativeResize="0"/>
          <p:nvPr/>
        </p:nvPicPr>
        <p:blipFill rotWithShape="1">
          <a:blip r:embed="rId2">
            <a:alphaModFix/>
          </a:blip>
          <a:srcRect b="6358" l="10467" r="10469" t="6401"/>
          <a:stretch/>
        </p:blipFill>
        <p:spPr>
          <a:xfrm>
            <a:off x="482600" y="484188"/>
            <a:ext cx="9726613" cy="6594475"/>
          </a:xfrm>
          <a:prstGeom prst="rect">
            <a:avLst/>
          </a:prstGeom>
          <a:noFill/>
          <a:ln>
            <a:noFill/>
          </a:ln>
        </p:spPr>
      </p:pic>
      <p:sp>
        <p:nvSpPr>
          <p:cNvPr id="62" name="Google Shape;62;p11"/>
          <p:cNvSpPr/>
          <p:nvPr/>
        </p:nvSpPr>
        <p:spPr>
          <a:xfrm>
            <a:off x="965199" y="965200"/>
            <a:ext cx="5916987" cy="6594475"/>
          </a:xfrm>
          <a:prstGeom prst="rect">
            <a:avLst/>
          </a:prstGeom>
          <a:gradFill>
            <a:gsLst>
              <a:gs pos="0">
                <a:srgbClr val="062379"/>
              </a:gs>
              <a:gs pos="26000">
                <a:srgbClr val="0934B6">
                  <a:alpha val="89411"/>
                </a:srgbClr>
              </a:gs>
              <a:gs pos="64000">
                <a:srgbClr val="036DFF">
                  <a:alpha val="80000"/>
                </a:srgbClr>
              </a:gs>
              <a:gs pos="100000">
                <a:srgbClr val="43E1D3">
                  <a:alpha val="89411"/>
                </a:srgbClr>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63" name="Google Shape;63;p11"/>
          <p:cNvSpPr txBox="1"/>
          <p:nvPr>
            <p:ph type="ctrTitle"/>
          </p:nvPr>
        </p:nvSpPr>
        <p:spPr>
          <a:xfrm>
            <a:off x="1431143" y="4012444"/>
            <a:ext cx="4869319" cy="1090042"/>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1"/>
          <p:cNvSpPr txBox="1"/>
          <p:nvPr>
            <p:ph idx="1" type="subTitle"/>
          </p:nvPr>
        </p:nvSpPr>
        <p:spPr>
          <a:xfrm>
            <a:off x="1431143" y="5169224"/>
            <a:ext cx="4869319" cy="292388"/>
          </a:xfrm>
          <a:prstGeom prst="rect">
            <a:avLst/>
          </a:prstGeom>
          <a:noFill/>
          <a:ln>
            <a:noFill/>
          </a:ln>
        </p:spPr>
        <p:txBody>
          <a:bodyPr anchorCtr="0" anchor="t" bIns="0" lIns="0" spcFirstLastPara="1" rIns="0" wrap="square" tIns="0">
            <a:spAutoFit/>
          </a:bodyPr>
          <a:lstStyle>
            <a:lvl1pPr lvl="0" algn="l">
              <a:lnSpc>
                <a:spcPct val="95000"/>
              </a:lnSpc>
              <a:spcBef>
                <a:spcPts val="877"/>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439"/>
              </a:spcBef>
              <a:spcAft>
                <a:spcPts val="0"/>
              </a:spcAft>
              <a:buSzPts val="1620"/>
              <a:buChar char="▪"/>
              <a:defRPr/>
            </a:lvl2pPr>
            <a:lvl3pPr lvl="2" algn="l">
              <a:lnSpc>
                <a:spcPct val="95000"/>
              </a:lnSpc>
              <a:spcBef>
                <a:spcPts val="263"/>
              </a:spcBef>
              <a:spcAft>
                <a:spcPts val="0"/>
              </a:spcAft>
              <a:buSzPts val="1800"/>
              <a:buChar char="−"/>
              <a:defRPr/>
            </a:lvl3pPr>
            <a:lvl4pPr lvl="3" algn="l">
              <a:lnSpc>
                <a:spcPct val="95000"/>
              </a:lnSpc>
              <a:spcBef>
                <a:spcPts val="88"/>
              </a:spcBef>
              <a:spcAft>
                <a:spcPts val="0"/>
              </a:spcAft>
              <a:buSzPts val="1620"/>
              <a:buChar char="•"/>
              <a:defRPr/>
            </a:lvl4pPr>
            <a:lvl5pPr lvl="4" algn="l">
              <a:lnSpc>
                <a:spcPct val="95000"/>
              </a:lnSpc>
              <a:spcBef>
                <a:spcPts val="88"/>
              </a:spcBef>
              <a:spcAft>
                <a:spcPts val="0"/>
              </a:spcAft>
              <a:buSzPts val="1800"/>
              <a:buChar char="−"/>
              <a:defRPr/>
            </a:lvl5pPr>
            <a:lvl6pPr lvl="5" algn="l">
              <a:lnSpc>
                <a:spcPct val="90000"/>
              </a:lnSpc>
              <a:spcBef>
                <a:spcPts val="439"/>
              </a:spcBef>
              <a:spcAft>
                <a:spcPts val="0"/>
              </a:spcAft>
              <a:buClr>
                <a:schemeClr val="dk1"/>
              </a:buClr>
              <a:buSzPts val="1800"/>
              <a:buChar char="•"/>
              <a:defRPr/>
            </a:lvl6pPr>
            <a:lvl7pPr lvl="6" algn="l">
              <a:lnSpc>
                <a:spcPct val="90000"/>
              </a:lnSpc>
              <a:spcBef>
                <a:spcPts val="439"/>
              </a:spcBef>
              <a:spcAft>
                <a:spcPts val="0"/>
              </a:spcAft>
              <a:buClr>
                <a:schemeClr val="dk1"/>
              </a:buClr>
              <a:buSzPts val="1800"/>
              <a:buChar char="•"/>
              <a:defRPr/>
            </a:lvl7pPr>
            <a:lvl8pPr lvl="7" algn="l">
              <a:lnSpc>
                <a:spcPct val="90000"/>
              </a:lnSpc>
              <a:spcBef>
                <a:spcPts val="439"/>
              </a:spcBef>
              <a:spcAft>
                <a:spcPts val="0"/>
              </a:spcAft>
              <a:buClr>
                <a:schemeClr val="dk1"/>
              </a:buClr>
              <a:buSzPts val="1800"/>
              <a:buChar char="•"/>
              <a:defRPr/>
            </a:lvl8pPr>
            <a:lvl9pPr lvl="8" algn="l">
              <a:lnSpc>
                <a:spcPct val="90000"/>
              </a:lnSpc>
              <a:spcBef>
                <a:spcPts val="439"/>
              </a:spcBef>
              <a:spcAft>
                <a:spcPts val="0"/>
              </a:spcAft>
              <a:buClr>
                <a:schemeClr val="dk1"/>
              </a:buClr>
              <a:buSzPts val="1800"/>
              <a:buChar char="•"/>
              <a:defRPr/>
            </a:lvl9pPr>
          </a:lstStyle>
          <a:p/>
        </p:txBody>
      </p:sp>
      <p:pic>
        <p:nvPicPr>
          <p:cNvPr id="65" name="Google Shape;65;p11"/>
          <p:cNvPicPr preferRelativeResize="0"/>
          <p:nvPr/>
        </p:nvPicPr>
        <p:blipFill rotWithShape="1">
          <a:blip r:embed="rId3">
            <a:alphaModFix/>
          </a:blip>
          <a:srcRect b="0" l="0" r="0" t="0"/>
          <a:stretch/>
        </p:blipFill>
        <p:spPr>
          <a:xfrm>
            <a:off x="1431143" y="1469422"/>
            <a:ext cx="2752975" cy="621246"/>
          </a:xfrm>
          <a:prstGeom prst="rect">
            <a:avLst/>
          </a:prstGeom>
          <a:noFill/>
          <a:ln>
            <a:noFill/>
          </a:ln>
        </p:spPr>
      </p:pic>
      <p:sp>
        <p:nvSpPr>
          <p:cNvPr id="66" name="Google Shape;66;p11"/>
          <p:cNvSpPr txBox="1"/>
          <p:nvPr>
            <p:ph idx="10" type="dt"/>
          </p:nvPr>
        </p:nvSpPr>
        <p:spPr>
          <a:xfrm>
            <a:off x="1431143" y="6529774"/>
            <a:ext cx="1550746" cy="221599"/>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lt1"/>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4)" showMasterSp="0">
  <p:cSld name="Title Slide (Option 4)">
    <p:spTree>
      <p:nvGrpSpPr>
        <p:cNvPr id="67" name="Shape 67"/>
        <p:cNvGrpSpPr/>
        <p:nvPr/>
      </p:nvGrpSpPr>
      <p:grpSpPr>
        <a:xfrm>
          <a:off x="0" y="0"/>
          <a:ext cx="0" cy="0"/>
          <a:chOff x="0" y="0"/>
          <a:chExt cx="0" cy="0"/>
        </a:xfrm>
      </p:grpSpPr>
      <p:pic>
        <p:nvPicPr>
          <p:cNvPr descr="A large body of water with a city in the background&#10;&#10;Description automatically generated" id="68" name="Google Shape;68;p12"/>
          <p:cNvPicPr preferRelativeResize="0"/>
          <p:nvPr/>
        </p:nvPicPr>
        <p:blipFill rotWithShape="1">
          <a:blip r:embed="rId2">
            <a:alphaModFix/>
          </a:blip>
          <a:srcRect b="7999" l="6543" r="6544" t="14185"/>
          <a:stretch/>
        </p:blipFill>
        <p:spPr>
          <a:xfrm>
            <a:off x="0" y="1677776"/>
            <a:ext cx="10691813" cy="5881899"/>
          </a:xfrm>
          <a:prstGeom prst="rect">
            <a:avLst/>
          </a:prstGeom>
          <a:noFill/>
          <a:ln>
            <a:noFill/>
          </a:ln>
        </p:spPr>
      </p:pic>
      <p:sp>
        <p:nvSpPr>
          <p:cNvPr id="69" name="Google Shape;69;p12"/>
          <p:cNvSpPr/>
          <p:nvPr/>
        </p:nvSpPr>
        <p:spPr>
          <a:xfrm>
            <a:off x="470439" y="0"/>
            <a:ext cx="6410277" cy="6954202"/>
          </a:xfrm>
          <a:prstGeom prst="rect">
            <a:avLst/>
          </a:prstGeom>
          <a:gradFill>
            <a:gsLst>
              <a:gs pos="0">
                <a:srgbClr val="062379"/>
              </a:gs>
              <a:gs pos="39000">
                <a:srgbClr val="0934B6">
                  <a:alpha val="94509"/>
                </a:srgbClr>
              </a:gs>
              <a:gs pos="74000">
                <a:srgbClr val="036DFF">
                  <a:alpha val="80000"/>
                </a:srgbClr>
              </a:gs>
              <a:gs pos="100000">
                <a:srgbClr val="43E1D3">
                  <a:alpha val="89411"/>
                </a:srgbClr>
              </a:gs>
            </a:gsLst>
            <a:lin ang="3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70" name="Google Shape;70;p12"/>
          <p:cNvSpPr txBox="1"/>
          <p:nvPr>
            <p:ph type="ctrTitle"/>
          </p:nvPr>
        </p:nvSpPr>
        <p:spPr>
          <a:xfrm>
            <a:off x="933087" y="3647478"/>
            <a:ext cx="5512036" cy="1090042"/>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2"/>
          <p:cNvSpPr txBox="1"/>
          <p:nvPr>
            <p:ph idx="1" type="subTitle"/>
          </p:nvPr>
        </p:nvSpPr>
        <p:spPr>
          <a:xfrm>
            <a:off x="933087" y="4804261"/>
            <a:ext cx="5512036" cy="292388"/>
          </a:xfrm>
          <a:prstGeom prst="rect">
            <a:avLst/>
          </a:prstGeom>
          <a:noFill/>
          <a:ln>
            <a:noFill/>
          </a:ln>
        </p:spPr>
        <p:txBody>
          <a:bodyPr anchorCtr="0" anchor="t" bIns="0" lIns="0" spcFirstLastPara="1" rIns="0" wrap="square" tIns="0">
            <a:spAutoFit/>
          </a:bodyPr>
          <a:lstStyle>
            <a:lvl1pPr lvl="0" algn="l">
              <a:lnSpc>
                <a:spcPct val="95000"/>
              </a:lnSpc>
              <a:spcBef>
                <a:spcPts val="877"/>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439"/>
              </a:spcBef>
              <a:spcAft>
                <a:spcPts val="0"/>
              </a:spcAft>
              <a:buSzPts val="1620"/>
              <a:buChar char="▪"/>
              <a:defRPr/>
            </a:lvl2pPr>
            <a:lvl3pPr lvl="2" algn="l">
              <a:lnSpc>
                <a:spcPct val="95000"/>
              </a:lnSpc>
              <a:spcBef>
                <a:spcPts val="263"/>
              </a:spcBef>
              <a:spcAft>
                <a:spcPts val="0"/>
              </a:spcAft>
              <a:buSzPts val="1800"/>
              <a:buChar char="−"/>
              <a:defRPr/>
            </a:lvl3pPr>
            <a:lvl4pPr lvl="3" algn="l">
              <a:lnSpc>
                <a:spcPct val="95000"/>
              </a:lnSpc>
              <a:spcBef>
                <a:spcPts val="88"/>
              </a:spcBef>
              <a:spcAft>
                <a:spcPts val="0"/>
              </a:spcAft>
              <a:buSzPts val="1620"/>
              <a:buChar char="•"/>
              <a:defRPr/>
            </a:lvl4pPr>
            <a:lvl5pPr lvl="4" algn="l">
              <a:lnSpc>
                <a:spcPct val="95000"/>
              </a:lnSpc>
              <a:spcBef>
                <a:spcPts val="88"/>
              </a:spcBef>
              <a:spcAft>
                <a:spcPts val="0"/>
              </a:spcAft>
              <a:buSzPts val="1800"/>
              <a:buChar char="−"/>
              <a:defRPr/>
            </a:lvl5pPr>
            <a:lvl6pPr lvl="5" algn="l">
              <a:lnSpc>
                <a:spcPct val="90000"/>
              </a:lnSpc>
              <a:spcBef>
                <a:spcPts val="439"/>
              </a:spcBef>
              <a:spcAft>
                <a:spcPts val="0"/>
              </a:spcAft>
              <a:buClr>
                <a:schemeClr val="dk1"/>
              </a:buClr>
              <a:buSzPts val="1800"/>
              <a:buChar char="•"/>
              <a:defRPr/>
            </a:lvl6pPr>
            <a:lvl7pPr lvl="6" algn="l">
              <a:lnSpc>
                <a:spcPct val="90000"/>
              </a:lnSpc>
              <a:spcBef>
                <a:spcPts val="439"/>
              </a:spcBef>
              <a:spcAft>
                <a:spcPts val="0"/>
              </a:spcAft>
              <a:buClr>
                <a:schemeClr val="dk1"/>
              </a:buClr>
              <a:buSzPts val="1800"/>
              <a:buChar char="•"/>
              <a:defRPr/>
            </a:lvl7pPr>
            <a:lvl8pPr lvl="7" algn="l">
              <a:lnSpc>
                <a:spcPct val="90000"/>
              </a:lnSpc>
              <a:spcBef>
                <a:spcPts val="439"/>
              </a:spcBef>
              <a:spcAft>
                <a:spcPts val="0"/>
              </a:spcAft>
              <a:buClr>
                <a:schemeClr val="dk1"/>
              </a:buClr>
              <a:buSzPts val="1800"/>
              <a:buChar char="•"/>
              <a:defRPr/>
            </a:lvl8pPr>
            <a:lvl9pPr lvl="8" algn="l">
              <a:lnSpc>
                <a:spcPct val="90000"/>
              </a:lnSpc>
              <a:spcBef>
                <a:spcPts val="439"/>
              </a:spcBef>
              <a:spcAft>
                <a:spcPts val="0"/>
              </a:spcAft>
              <a:buClr>
                <a:schemeClr val="dk1"/>
              </a:buClr>
              <a:buSzPts val="1800"/>
              <a:buChar char="•"/>
              <a:defRPr/>
            </a:lvl9pPr>
          </a:lstStyle>
          <a:p/>
        </p:txBody>
      </p:sp>
      <p:pic>
        <p:nvPicPr>
          <p:cNvPr id="72" name="Google Shape;72;p12"/>
          <p:cNvPicPr preferRelativeResize="0"/>
          <p:nvPr/>
        </p:nvPicPr>
        <p:blipFill rotWithShape="1">
          <a:blip r:embed="rId3">
            <a:alphaModFix/>
          </a:blip>
          <a:srcRect b="0" l="0" r="0" t="0"/>
          <a:stretch/>
        </p:blipFill>
        <p:spPr>
          <a:xfrm>
            <a:off x="933087" y="502949"/>
            <a:ext cx="2982150" cy="672963"/>
          </a:xfrm>
          <a:prstGeom prst="rect">
            <a:avLst/>
          </a:prstGeom>
          <a:noFill/>
          <a:ln>
            <a:noFill/>
          </a:ln>
        </p:spPr>
      </p:pic>
      <p:sp>
        <p:nvSpPr>
          <p:cNvPr id="73" name="Google Shape;73;p12"/>
          <p:cNvSpPr txBox="1"/>
          <p:nvPr>
            <p:ph idx="10" type="dt"/>
          </p:nvPr>
        </p:nvSpPr>
        <p:spPr>
          <a:xfrm>
            <a:off x="921225" y="6344579"/>
            <a:ext cx="1550746" cy="221599"/>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lt1"/>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Layout">
  <p:cSld name="Title only Layout">
    <p:spTree>
      <p:nvGrpSpPr>
        <p:cNvPr id="74" name="Shape 74"/>
        <p:cNvGrpSpPr/>
        <p:nvPr/>
      </p:nvGrpSpPr>
      <p:grpSpPr>
        <a:xfrm>
          <a:off x="0" y="0"/>
          <a:ext cx="0" cy="0"/>
          <a:chOff x="0" y="0"/>
          <a:chExt cx="0" cy="0"/>
        </a:xfrm>
      </p:grpSpPr>
      <p:sp>
        <p:nvSpPr>
          <p:cNvPr id="75" name="Google Shape;75;p13"/>
          <p:cNvSpPr txBox="1"/>
          <p:nvPr>
            <p:ph type="title"/>
          </p:nvPr>
        </p:nvSpPr>
        <p:spPr>
          <a:xfrm>
            <a:off x="483827" y="484188"/>
            <a:ext cx="9725386" cy="418576"/>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3"/>
          <p:cNvSpPr txBox="1"/>
          <p:nvPr>
            <p:ph idx="11" type="ftr"/>
          </p:nvPr>
        </p:nvSpPr>
        <p:spPr>
          <a:xfrm>
            <a:off x="483080" y="7158305"/>
            <a:ext cx="371897"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3"/>
          <p:cNvSpPr txBox="1"/>
          <p:nvPr>
            <p:ph idx="12" type="sldNum"/>
          </p:nvPr>
        </p:nvSpPr>
        <p:spPr>
          <a:xfrm>
            <a:off x="10075418" y="7158305"/>
            <a:ext cx="133050"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Layout" showMasterSp="0">
  <p:cSld name="Only Layout">
    <p:spTree>
      <p:nvGrpSpPr>
        <p:cNvPr id="78" name="Shape 78"/>
        <p:cNvGrpSpPr/>
        <p:nvPr/>
      </p:nvGrpSpPr>
      <p:grpSpPr>
        <a:xfrm>
          <a:off x="0" y="0"/>
          <a:ext cx="0" cy="0"/>
          <a:chOff x="0" y="0"/>
          <a:chExt cx="0" cy="0"/>
        </a:xfrm>
      </p:grpSpPr>
      <p:sp>
        <p:nvSpPr>
          <p:cNvPr id="79" name="Google Shape;79;p14"/>
          <p:cNvSpPr txBox="1"/>
          <p:nvPr>
            <p:ph idx="11" type="ftr"/>
          </p:nvPr>
        </p:nvSpPr>
        <p:spPr>
          <a:xfrm>
            <a:off x="483080" y="7158305"/>
            <a:ext cx="371897"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4"/>
          <p:cNvSpPr txBox="1"/>
          <p:nvPr>
            <p:ph idx="12" type="sldNum"/>
          </p:nvPr>
        </p:nvSpPr>
        <p:spPr>
          <a:xfrm>
            <a:off x="10075418" y="7158305"/>
            <a:ext cx="133050"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grpSp>
        <p:nvGrpSpPr>
          <p:cNvPr id="81" name="Google Shape;81;p14"/>
          <p:cNvGrpSpPr/>
          <p:nvPr/>
        </p:nvGrpSpPr>
        <p:grpSpPr>
          <a:xfrm>
            <a:off x="10518694" y="5440544"/>
            <a:ext cx="97271" cy="1816408"/>
            <a:chOff x="10518694" y="5463404"/>
            <a:chExt cx="97271" cy="1816408"/>
          </a:xfrm>
        </p:grpSpPr>
        <p:grpSp>
          <p:nvGrpSpPr>
            <p:cNvPr id="82" name="Google Shape;82;p14"/>
            <p:cNvGrpSpPr/>
            <p:nvPr/>
          </p:nvGrpSpPr>
          <p:grpSpPr>
            <a:xfrm>
              <a:off x="10530628" y="6878757"/>
              <a:ext cx="62166" cy="401056"/>
              <a:chOff x="10629461" y="6878757"/>
              <a:chExt cx="62166" cy="401056"/>
            </a:xfrm>
          </p:grpSpPr>
          <p:sp>
            <p:nvSpPr>
              <p:cNvPr id="83" name="Google Shape;83;p14"/>
              <p:cNvSpPr/>
              <p:nvPr/>
            </p:nvSpPr>
            <p:spPr>
              <a:xfrm rot="-5400000">
                <a:off x="10688095" y="7163862"/>
                <a:ext cx="15" cy="1558"/>
              </a:xfrm>
              <a:custGeom>
                <a:rect b="b" l="l" r="r" t="t"/>
                <a:pathLst>
                  <a:path extrusionOk="0" h="1558" w="15">
                    <a:moveTo>
                      <a:pt x="0" y="0"/>
                    </a:moveTo>
                    <a:lnTo>
                      <a:pt x="16" y="0"/>
                    </a:lnTo>
                    <a:lnTo>
                      <a:pt x="16" y="0"/>
                    </a:lnTo>
                    <a:lnTo>
                      <a:pt x="0" y="0"/>
                    </a:ln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 name="Google Shape;84;p14"/>
              <p:cNvSpPr/>
              <p:nvPr/>
            </p:nvSpPr>
            <p:spPr>
              <a:xfrm rot="-5400000">
                <a:off x="10652401" y="7145302"/>
                <a:ext cx="411" cy="246"/>
              </a:xfrm>
              <a:custGeom>
                <a:rect b="b" l="l" r="r" t="t"/>
                <a:pathLst>
                  <a:path extrusionOk="0" h="246" w="411">
                    <a:moveTo>
                      <a:pt x="0" y="0"/>
                    </a:moveTo>
                    <a:cubicBezTo>
                      <a:pt x="234" y="156"/>
                      <a:pt x="452" y="312"/>
                      <a:pt x="405" y="218"/>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 name="Google Shape;85;p14"/>
              <p:cNvSpPr/>
              <p:nvPr/>
            </p:nvSpPr>
            <p:spPr>
              <a:xfrm rot="-5400000">
                <a:off x="10652556" y="7165151"/>
                <a:ext cx="13" cy="69"/>
              </a:xfrm>
              <a:custGeom>
                <a:rect b="b" l="l" r="r" t="t"/>
                <a:pathLst>
                  <a:path extrusionOk="0" h="69" w="13">
                    <a:moveTo>
                      <a:pt x="14" y="35"/>
                    </a:moveTo>
                    <a:cubicBezTo>
                      <a:pt x="14" y="35"/>
                      <a:pt x="14" y="-43"/>
                      <a:pt x="14" y="35"/>
                    </a:cubicBezTo>
                    <a:cubicBezTo>
                      <a:pt x="14" y="113"/>
                      <a:pt x="-17" y="35"/>
                      <a:pt x="14" y="35"/>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 name="Google Shape;86;p14"/>
              <p:cNvSpPr/>
              <p:nvPr/>
            </p:nvSpPr>
            <p:spPr>
              <a:xfrm rot="-5400000">
                <a:off x="10650495" y="7161416"/>
                <a:ext cx="237" cy="93"/>
              </a:xfrm>
              <a:custGeom>
                <a:rect b="b" l="l" r="r" t="t"/>
                <a:pathLst>
                  <a:path extrusionOk="0" h="93" w="237">
                    <a:moveTo>
                      <a:pt x="238" y="0"/>
                    </a:moveTo>
                    <a:lnTo>
                      <a:pt x="50" y="94"/>
                    </a:lnTo>
                    <a:cubicBezTo>
                      <a:pt x="160" y="94"/>
                      <a:pt x="-105" y="94"/>
                      <a:pt x="50" y="94"/>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 name="Google Shape;87;p14"/>
              <p:cNvSpPr/>
              <p:nvPr/>
            </p:nvSpPr>
            <p:spPr>
              <a:xfrm rot="-5400000">
                <a:off x="10645049" y="7132879"/>
                <a:ext cx="46577" cy="46577"/>
              </a:xfrm>
              <a:custGeom>
                <a:rect b="b" l="l" r="r" t="t"/>
                <a:pathLst>
                  <a:path extrusionOk="0" h="46577" w="46577">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 name="Google Shape;88;p14"/>
              <p:cNvSpPr/>
              <p:nvPr/>
            </p:nvSpPr>
            <p:spPr>
              <a:xfrm rot="-5400000">
                <a:off x="10654635" y="7242900"/>
                <a:ext cx="12049" cy="61776"/>
              </a:xfrm>
              <a:custGeom>
                <a:rect b="b" l="l" r="r" t="t"/>
                <a:pathLst>
                  <a:path extrusionOk="0" h="61776" w="12049">
                    <a:moveTo>
                      <a:pt x="12050" y="10912"/>
                    </a:moveTo>
                    <a:lnTo>
                      <a:pt x="0" y="10912"/>
                    </a:lnTo>
                    <a:lnTo>
                      <a:pt x="0" y="0"/>
                    </a:lnTo>
                    <a:lnTo>
                      <a:pt x="12050" y="0"/>
                    </a:lnTo>
                    <a:close/>
                    <a:moveTo>
                      <a:pt x="0" y="16321"/>
                    </a:moveTo>
                    <a:lnTo>
                      <a:pt x="12050" y="16321"/>
                    </a:lnTo>
                    <a:lnTo>
                      <a:pt x="12050" y="61776"/>
                    </a:lnTo>
                    <a:lnTo>
                      <a:pt x="0" y="61776"/>
                    </a:ln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 name="Google Shape;89;p14"/>
              <p:cNvSpPr/>
              <p:nvPr/>
            </p:nvSpPr>
            <p:spPr>
              <a:xfrm rot="-5400000">
                <a:off x="10647776" y="7212394"/>
                <a:ext cx="41027" cy="46516"/>
              </a:xfrm>
              <a:custGeom>
                <a:rect b="b" l="l" r="r" t="t"/>
                <a:pathLst>
                  <a:path extrusionOk="0" h="46516" w="41027">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 name="Google Shape;90;p14"/>
              <p:cNvSpPr/>
              <p:nvPr/>
            </p:nvSpPr>
            <p:spPr>
              <a:xfrm rot="-5400000">
                <a:off x="10647372" y="7164586"/>
                <a:ext cx="26265" cy="62088"/>
              </a:xfrm>
              <a:custGeom>
                <a:rect b="b" l="l" r="r" t="t"/>
                <a:pathLst>
                  <a:path extrusionOk="0" h="62088" w="26265">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 name="Google Shape;91;p14"/>
              <p:cNvSpPr/>
              <p:nvPr/>
            </p:nvSpPr>
            <p:spPr>
              <a:xfrm rot="-5400000">
                <a:off x="10646133" y="6877843"/>
                <a:ext cx="44501" cy="46328"/>
              </a:xfrm>
              <a:custGeom>
                <a:rect b="b" l="l" r="r" t="t"/>
                <a:pathLst>
                  <a:path extrusionOk="0" h="46328" w="44501">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 name="Google Shape;92;p14"/>
              <p:cNvSpPr/>
              <p:nvPr/>
            </p:nvSpPr>
            <p:spPr>
              <a:xfrm rot="-5400000">
                <a:off x="10635737" y="7067825"/>
                <a:ext cx="65151" cy="46470"/>
              </a:xfrm>
              <a:custGeom>
                <a:rect b="b" l="l" r="r" t="t"/>
                <a:pathLst>
                  <a:path extrusionOk="0" h="46470" w="65151">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 name="Google Shape;93;p14"/>
              <p:cNvSpPr/>
              <p:nvPr/>
            </p:nvSpPr>
            <p:spPr>
              <a:xfrm rot="-5400000">
                <a:off x="10654635" y="7010498"/>
                <a:ext cx="12049" cy="61776"/>
              </a:xfrm>
              <a:custGeom>
                <a:rect b="b" l="l" r="r" t="t"/>
                <a:pathLst>
                  <a:path extrusionOk="0" h="61776" w="12049">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 name="Google Shape;94;p14"/>
              <p:cNvSpPr/>
              <p:nvPr/>
            </p:nvSpPr>
            <p:spPr>
              <a:xfrm rot="-5400000">
                <a:off x="10647776" y="6979991"/>
                <a:ext cx="41027" cy="46516"/>
              </a:xfrm>
              <a:custGeom>
                <a:rect b="b" l="l" r="r" t="t"/>
                <a:pathLst>
                  <a:path extrusionOk="0" h="46516" w="41027">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 name="Google Shape;95;p14"/>
              <p:cNvSpPr/>
              <p:nvPr/>
            </p:nvSpPr>
            <p:spPr>
              <a:xfrm rot="-5400000">
                <a:off x="10646435" y="6930030"/>
                <a:ext cx="43636" cy="46747"/>
              </a:xfrm>
              <a:custGeom>
                <a:rect b="b" l="l" r="r" t="t"/>
                <a:pathLst>
                  <a:path extrusionOk="0" h="46747" w="43636">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6" name="Google Shape;96;p14"/>
            <p:cNvSpPr txBox="1"/>
            <p:nvPr/>
          </p:nvSpPr>
          <p:spPr>
            <a:xfrm rot="-5400000">
              <a:off x="9874832" y="6107266"/>
              <a:ext cx="1384995" cy="97271"/>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702"/>
                <a:buFont typeface="Arial"/>
                <a:buNone/>
              </a:pPr>
              <a:r>
                <a:rPr b="0" i="0" lang="en-IN" sz="702" u="none" cap="none" strike="noStrike">
                  <a:solidFill>
                    <a:srgbClr val="B4B4B4"/>
                  </a:solidFill>
                  <a:latin typeface="Calibri"/>
                  <a:ea typeface="Calibri"/>
                  <a:cs typeface="Calibri"/>
                  <a:sym typeface="Calibri"/>
                </a:rPr>
                <a:t>Copyright © 2020. All rights reserved.</a:t>
              </a:r>
              <a:endParaRPr b="0" i="0" sz="1400" u="none" cap="none" strike="noStrike">
                <a:solidFill>
                  <a:srgbClr val="000000"/>
                </a:solidFill>
                <a:latin typeface="Arial"/>
                <a:ea typeface="Arial"/>
                <a:cs typeface="Arial"/>
                <a:sym typeface="Arial"/>
              </a:endParaRPr>
            </a:p>
          </p:txBody>
        </p:sp>
        <p:pic>
          <p:nvPicPr>
            <p:cNvPr id="97" name="Google Shape;97;p14"/>
            <p:cNvPicPr preferRelativeResize="0"/>
            <p:nvPr/>
          </p:nvPicPr>
          <p:blipFill rotWithShape="1">
            <a:blip r:embed="rId2">
              <a:alphaModFix/>
            </a:blip>
            <a:srcRect b="0" l="0" r="0" t="0"/>
            <a:stretch/>
          </p:blipFill>
          <p:spPr>
            <a:xfrm rot="-5400000">
              <a:off x="10361309" y="7048329"/>
              <a:ext cx="400614" cy="62353"/>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Grey background)">
  <p:cSld name="Title only (Grey background)">
    <p:bg>
      <p:bgPr>
        <a:solidFill>
          <a:schemeClr val="lt2"/>
        </a:solidFill>
      </p:bgPr>
    </p:bg>
    <p:spTree>
      <p:nvGrpSpPr>
        <p:cNvPr id="98" name="Shape 98"/>
        <p:cNvGrpSpPr/>
        <p:nvPr/>
      </p:nvGrpSpPr>
      <p:grpSpPr>
        <a:xfrm>
          <a:off x="0" y="0"/>
          <a:ext cx="0" cy="0"/>
          <a:chOff x="0" y="0"/>
          <a:chExt cx="0" cy="0"/>
        </a:xfrm>
      </p:grpSpPr>
      <p:sp>
        <p:nvSpPr>
          <p:cNvPr id="99" name="Google Shape;99;p15"/>
          <p:cNvSpPr txBox="1"/>
          <p:nvPr>
            <p:ph type="title"/>
          </p:nvPr>
        </p:nvSpPr>
        <p:spPr>
          <a:xfrm>
            <a:off x="483827" y="484188"/>
            <a:ext cx="9725386" cy="418576"/>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5"/>
          <p:cNvSpPr txBox="1"/>
          <p:nvPr>
            <p:ph idx="11" type="ftr"/>
          </p:nvPr>
        </p:nvSpPr>
        <p:spPr>
          <a:xfrm>
            <a:off x="483080" y="7158305"/>
            <a:ext cx="836768"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5"/>
          <p:cNvSpPr txBox="1"/>
          <p:nvPr>
            <p:ph idx="12" type="sldNum"/>
          </p:nvPr>
        </p:nvSpPr>
        <p:spPr>
          <a:xfrm>
            <a:off x="10075418" y="7158305"/>
            <a:ext cx="133050"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23" Type="http://schemas.openxmlformats.org/officeDocument/2006/relationships/theme" Target="../theme/theme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
          <p:cNvSpPr txBox="1"/>
          <p:nvPr>
            <p:ph type="title"/>
          </p:nvPr>
        </p:nvSpPr>
        <p:spPr>
          <a:xfrm>
            <a:off x="483827" y="484188"/>
            <a:ext cx="9725386" cy="418576"/>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2"/>
              </a:buClr>
              <a:buSzPts val="3200"/>
              <a:buFont typeface="Franklin Gothic"/>
              <a:buNone/>
              <a:defRPr b="0" i="0" sz="3200" u="none" cap="none" strike="noStrike">
                <a:solidFill>
                  <a:schemeClr val="dk2"/>
                </a:solidFill>
                <a:latin typeface="Franklin Gothic"/>
                <a:ea typeface="Franklin Gothic"/>
                <a:cs typeface="Franklin Gothic"/>
                <a:sym typeface="Frankli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
          <p:cNvSpPr txBox="1"/>
          <p:nvPr>
            <p:ph idx="1" type="body"/>
          </p:nvPr>
        </p:nvSpPr>
        <p:spPr>
          <a:xfrm>
            <a:off x="483826" y="1987016"/>
            <a:ext cx="9725387" cy="1141018"/>
          </a:xfrm>
          <a:prstGeom prst="rect">
            <a:avLst/>
          </a:prstGeom>
          <a:noFill/>
          <a:ln>
            <a:noFill/>
          </a:ln>
        </p:spPr>
        <p:txBody>
          <a:bodyPr anchorCtr="0" anchor="t" bIns="0" lIns="0" spcFirstLastPara="1" rIns="0" wrap="square" tIns="0">
            <a:spAutoFit/>
          </a:bodyPr>
          <a:lstStyle>
            <a:lvl1pPr indent="-228600" lvl="0" marL="457200" marR="0" rtl="0" algn="l">
              <a:lnSpc>
                <a:spcPct val="95000"/>
              </a:lnSpc>
              <a:spcBef>
                <a:spcPts val="877"/>
              </a:spcBef>
              <a:spcAft>
                <a:spcPts val="0"/>
              </a:spcAft>
              <a:buClr>
                <a:schemeClr val="dk1"/>
              </a:buClr>
              <a:buSzPts val="1403"/>
              <a:buFont typeface="Arial"/>
              <a:buNone/>
              <a:defRPr b="0" i="0" sz="1403" u="none" cap="none" strike="noStrike">
                <a:solidFill>
                  <a:schemeClr val="dk1"/>
                </a:solidFill>
                <a:latin typeface="Calibri"/>
                <a:ea typeface="Calibri"/>
                <a:cs typeface="Calibri"/>
                <a:sym typeface="Calibri"/>
              </a:defRPr>
            </a:lvl1pPr>
            <a:lvl2pPr indent="-308800" lvl="1" marL="914400" marR="0" rtl="0" algn="l">
              <a:lnSpc>
                <a:spcPct val="95000"/>
              </a:lnSpc>
              <a:spcBef>
                <a:spcPts val="439"/>
              </a:spcBef>
              <a:spcAft>
                <a:spcPts val="0"/>
              </a:spcAft>
              <a:buClr>
                <a:schemeClr val="dk2"/>
              </a:buClr>
              <a:buSzPts val="1263"/>
              <a:buFont typeface="Noto Sans Symbols"/>
              <a:buChar char="▪"/>
              <a:defRPr b="0" i="0" sz="1403" u="none" cap="none" strike="noStrike">
                <a:solidFill>
                  <a:schemeClr val="dk1"/>
                </a:solidFill>
                <a:latin typeface="Calibri"/>
                <a:ea typeface="Calibri"/>
                <a:cs typeface="Calibri"/>
                <a:sym typeface="Calibri"/>
              </a:defRPr>
            </a:lvl2pPr>
            <a:lvl3pPr indent="-317690" lvl="2" marL="1371600" marR="0" rtl="0" algn="l">
              <a:lnSpc>
                <a:spcPct val="95000"/>
              </a:lnSpc>
              <a:spcBef>
                <a:spcPts val="263"/>
              </a:spcBef>
              <a:spcAft>
                <a:spcPts val="0"/>
              </a:spcAft>
              <a:buClr>
                <a:schemeClr val="dk2"/>
              </a:buClr>
              <a:buSzPts val="1403"/>
              <a:buFont typeface="Calibri"/>
              <a:buChar char="−"/>
              <a:defRPr b="0" i="0" sz="1403" u="none" cap="none" strike="noStrike">
                <a:solidFill>
                  <a:schemeClr val="dk1"/>
                </a:solidFill>
                <a:latin typeface="Calibri"/>
                <a:ea typeface="Calibri"/>
                <a:cs typeface="Calibri"/>
                <a:sym typeface="Calibri"/>
              </a:defRPr>
            </a:lvl3pPr>
            <a:lvl4pPr indent="-308800" lvl="3" marL="1828800" marR="0" rtl="0" algn="l">
              <a:lnSpc>
                <a:spcPct val="95000"/>
              </a:lnSpc>
              <a:spcBef>
                <a:spcPts val="88"/>
              </a:spcBef>
              <a:spcAft>
                <a:spcPts val="0"/>
              </a:spcAft>
              <a:buClr>
                <a:schemeClr val="dk2"/>
              </a:buClr>
              <a:buSzPts val="1263"/>
              <a:buFont typeface="Arial"/>
              <a:buChar char="•"/>
              <a:defRPr b="0" i="0" sz="1403" u="none" cap="none" strike="noStrike">
                <a:solidFill>
                  <a:schemeClr val="dk1"/>
                </a:solidFill>
                <a:latin typeface="Calibri"/>
                <a:ea typeface="Calibri"/>
                <a:cs typeface="Calibri"/>
                <a:sym typeface="Calibri"/>
              </a:defRPr>
            </a:lvl4pPr>
            <a:lvl5pPr indent="-317690" lvl="4" marL="2286000" marR="0" rtl="0" algn="l">
              <a:lnSpc>
                <a:spcPct val="95000"/>
              </a:lnSpc>
              <a:spcBef>
                <a:spcPts val="88"/>
              </a:spcBef>
              <a:spcAft>
                <a:spcPts val="0"/>
              </a:spcAft>
              <a:buClr>
                <a:schemeClr val="dk2"/>
              </a:buClr>
              <a:buSzPts val="1403"/>
              <a:buFont typeface="Calibri"/>
              <a:buChar char="−"/>
              <a:defRPr b="0" i="0" sz="1403" u="none" cap="none" strike="noStrike">
                <a:solidFill>
                  <a:schemeClr val="dk1"/>
                </a:solidFill>
                <a:latin typeface="Calibri"/>
                <a:ea typeface="Calibri"/>
                <a:cs typeface="Calibri"/>
                <a:sym typeface="Calibri"/>
              </a:defRPr>
            </a:lvl5pPr>
            <a:lvl6pPr indent="-328866" lvl="5" marL="2743200" marR="0" rtl="0" algn="l">
              <a:lnSpc>
                <a:spcPct val="90000"/>
              </a:lnSpc>
              <a:spcBef>
                <a:spcPts val="439"/>
              </a:spcBef>
              <a:spcAft>
                <a:spcPts val="0"/>
              </a:spcAft>
              <a:buClr>
                <a:schemeClr val="dk1"/>
              </a:buClr>
              <a:buSzPts val="1579"/>
              <a:buFont typeface="Arial"/>
              <a:buChar char="•"/>
              <a:defRPr b="0" i="0" sz="1579" u="none" cap="none" strike="noStrike">
                <a:solidFill>
                  <a:schemeClr val="dk1"/>
                </a:solidFill>
                <a:latin typeface="Calibri"/>
                <a:ea typeface="Calibri"/>
                <a:cs typeface="Calibri"/>
                <a:sym typeface="Calibri"/>
              </a:defRPr>
            </a:lvl6pPr>
            <a:lvl7pPr indent="-328866" lvl="6" marL="3200400" marR="0" rtl="0" algn="l">
              <a:lnSpc>
                <a:spcPct val="90000"/>
              </a:lnSpc>
              <a:spcBef>
                <a:spcPts val="439"/>
              </a:spcBef>
              <a:spcAft>
                <a:spcPts val="0"/>
              </a:spcAft>
              <a:buClr>
                <a:schemeClr val="dk1"/>
              </a:buClr>
              <a:buSzPts val="1579"/>
              <a:buFont typeface="Arial"/>
              <a:buChar char="•"/>
              <a:defRPr b="0" i="0" sz="1579" u="none" cap="none" strike="noStrike">
                <a:solidFill>
                  <a:schemeClr val="dk1"/>
                </a:solidFill>
                <a:latin typeface="Calibri"/>
                <a:ea typeface="Calibri"/>
                <a:cs typeface="Calibri"/>
                <a:sym typeface="Calibri"/>
              </a:defRPr>
            </a:lvl7pPr>
            <a:lvl8pPr indent="-328866" lvl="7" marL="3657600" marR="0" rtl="0" algn="l">
              <a:lnSpc>
                <a:spcPct val="90000"/>
              </a:lnSpc>
              <a:spcBef>
                <a:spcPts val="439"/>
              </a:spcBef>
              <a:spcAft>
                <a:spcPts val="0"/>
              </a:spcAft>
              <a:buClr>
                <a:schemeClr val="dk1"/>
              </a:buClr>
              <a:buSzPts val="1579"/>
              <a:buFont typeface="Arial"/>
              <a:buChar char="•"/>
              <a:defRPr b="0" i="0" sz="1579" u="none" cap="none" strike="noStrike">
                <a:solidFill>
                  <a:schemeClr val="dk1"/>
                </a:solidFill>
                <a:latin typeface="Calibri"/>
                <a:ea typeface="Calibri"/>
                <a:cs typeface="Calibri"/>
                <a:sym typeface="Calibri"/>
              </a:defRPr>
            </a:lvl8pPr>
            <a:lvl9pPr indent="-328866" lvl="8" marL="4114800" marR="0" rtl="0" algn="l">
              <a:lnSpc>
                <a:spcPct val="90000"/>
              </a:lnSpc>
              <a:spcBef>
                <a:spcPts val="439"/>
              </a:spcBef>
              <a:spcAft>
                <a:spcPts val="0"/>
              </a:spcAft>
              <a:buClr>
                <a:schemeClr val="dk1"/>
              </a:buClr>
              <a:buSzPts val="1579"/>
              <a:buFont typeface="Arial"/>
              <a:buChar char="•"/>
              <a:defRPr b="0" i="0" sz="1579" u="none" cap="none" strike="noStrike">
                <a:solidFill>
                  <a:schemeClr val="dk1"/>
                </a:solidFill>
                <a:latin typeface="Calibri"/>
                <a:ea typeface="Calibri"/>
                <a:cs typeface="Calibri"/>
                <a:sym typeface="Calibri"/>
              </a:defRPr>
            </a:lvl9pPr>
          </a:lstStyle>
          <a:p/>
        </p:txBody>
      </p:sp>
      <p:sp>
        <p:nvSpPr>
          <p:cNvPr id="12" name="Google Shape;12;p5"/>
          <p:cNvSpPr txBox="1"/>
          <p:nvPr>
            <p:ph idx="11" type="ftr"/>
          </p:nvPr>
        </p:nvSpPr>
        <p:spPr>
          <a:xfrm>
            <a:off x="483080" y="7158305"/>
            <a:ext cx="428002" cy="121508"/>
          </a:xfrm>
          <a:prstGeom prst="rect">
            <a:avLst/>
          </a:prstGeom>
          <a:noFill/>
          <a:ln>
            <a:noFill/>
          </a:ln>
        </p:spPr>
        <p:txBody>
          <a:bodyPr anchorCtr="0" anchor="b"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877"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5"/>
          <p:cNvSpPr txBox="1"/>
          <p:nvPr>
            <p:ph idx="12" type="sldNum"/>
          </p:nvPr>
        </p:nvSpPr>
        <p:spPr>
          <a:xfrm>
            <a:off x="10075418" y="7158305"/>
            <a:ext cx="133050" cy="121508"/>
          </a:xfrm>
          <a:prstGeom prst="rect">
            <a:avLst/>
          </a:prstGeom>
          <a:noFill/>
          <a:ln>
            <a:noFill/>
          </a:ln>
        </p:spPr>
        <p:txBody>
          <a:bodyPr anchorCtr="0" anchor="b" bIns="0" lIns="0" spcFirstLastPara="1" rIns="0" wrap="square" tIns="0">
            <a:spAutoFit/>
          </a:bodyPr>
          <a:lstStyle>
            <a:lvl1pPr indent="0" lvl="0" marL="0" marR="0" rtl="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1pPr>
            <a:lvl2pPr indent="0" lvl="1" marL="0" marR="0" rtl="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2pPr>
            <a:lvl3pPr indent="0" lvl="2" marL="0" marR="0" rtl="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3pPr>
            <a:lvl4pPr indent="0" lvl="3" marL="0" marR="0" rtl="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4pPr>
            <a:lvl5pPr indent="0" lvl="4" marL="0" marR="0" rtl="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5pPr>
            <a:lvl6pPr indent="0" lvl="5" marL="0" marR="0" rtl="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6pPr>
            <a:lvl7pPr indent="0" lvl="6" marL="0" marR="0" rtl="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7pPr>
            <a:lvl8pPr indent="0" lvl="7" marL="0" marR="0" rtl="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8pPr>
            <a:lvl9pPr indent="0" lvl="8" marL="0" marR="0" rtl="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grpSp>
        <p:nvGrpSpPr>
          <p:cNvPr id="14" name="Google Shape;14;p5"/>
          <p:cNvGrpSpPr/>
          <p:nvPr/>
        </p:nvGrpSpPr>
        <p:grpSpPr>
          <a:xfrm>
            <a:off x="10518694" y="5440544"/>
            <a:ext cx="97271" cy="1816408"/>
            <a:chOff x="10518694" y="5463404"/>
            <a:chExt cx="97271" cy="1816408"/>
          </a:xfrm>
        </p:grpSpPr>
        <p:grpSp>
          <p:nvGrpSpPr>
            <p:cNvPr id="15" name="Google Shape;15;p5"/>
            <p:cNvGrpSpPr/>
            <p:nvPr/>
          </p:nvGrpSpPr>
          <p:grpSpPr>
            <a:xfrm>
              <a:off x="10530628" y="6878757"/>
              <a:ext cx="62166" cy="401056"/>
              <a:chOff x="10629461" y="6878757"/>
              <a:chExt cx="62166" cy="401056"/>
            </a:xfrm>
          </p:grpSpPr>
          <p:sp>
            <p:nvSpPr>
              <p:cNvPr id="16" name="Google Shape;16;p5"/>
              <p:cNvSpPr/>
              <p:nvPr/>
            </p:nvSpPr>
            <p:spPr>
              <a:xfrm rot="-5400000">
                <a:off x="10688095" y="7163862"/>
                <a:ext cx="15" cy="1558"/>
              </a:xfrm>
              <a:custGeom>
                <a:rect b="b" l="l" r="r" t="t"/>
                <a:pathLst>
                  <a:path extrusionOk="0" h="1558" w="15">
                    <a:moveTo>
                      <a:pt x="0" y="0"/>
                    </a:moveTo>
                    <a:lnTo>
                      <a:pt x="16" y="0"/>
                    </a:lnTo>
                    <a:lnTo>
                      <a:pt x="16" y="0"/>
                    </a:lnTo>
                    <a:lnTo>
                      <a:pt x="0" y="0"/>
                    </a:ln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 name="Google Shape;17;p5"/>
              <p:cNvSpPr/>
              <p:nvPr/>
            </p:nvSpPr>
            <p:spPr>
              <a:xfrm rot="-5400000">
                <a:off x="10652401" y="7145302"/>
                <a:ext cx="411" cy="246"/>
              </a:xfrm>
              <a:custGeom>
                <a:rect b="b" l="l" r="r" t="t"/>
                <a:pathLst>
                  <a:path extrusionOk="0" h="246" w="411">
                    <a:moveTo>
                      <a:pt x="0" y="0"/>
                    </a:moveTo>
                    <a:cubicBezTo>
                      <a:pt x="234" y="156"/>
                      <a:pt x="452" y="312"/>
                      <a:pt x="405" y="218"/>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 name="Google Shape;18;p5"/>
              <p:cNvSpPr/>
              <p:nvPr/>
            </p:nvSpPr>
            <p:spPr>
              <a:xfrm rot="-5400000">
                <a:off x="10652556" y="7165151"/>
                <a:ext cx="13" cy="69"/>
              </a:xfrm>
              <a:custGeom>
                <a:rect b="b" l="l" r="r" t="t"/>
                <a:pathLst>
                  <a:path extrusionOk="0" h="69" w="13">
                    <a:moveTo>
                      <a:pt x="14" y="35"/>
                    </a:moveTo>
                    <a:cubicBezTo>
                      <a:pt x="14" y="35"/>
                      <a:pt x="14" y="-43"/>
                      <a:pt x="14" y="35"/>
                    </a:cubicBezTo>
                    <a:cubicBezTo>
                      <a:pt x="14" y="113"/>
                      <a:pt x="-17" y="35"/>
                      <a:pt x="14" y="35"/>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 name="Google Shape;19;p5"/>
              <p:cNvSpPr/>
              <p:nvPr/>
            </p:nvSpPr>
            <p:spPr>
              <a:xfrm rot="-5400000">
                <a:off x="10650495" y="7161416"/>
                <a:ext cx="237" cy="93"/>
              </a:xfrm>
              <a:custGeom>
                <a:rect b="b" l="l" r="r" t="t"/>
                <a:pathLst>
                  <a:path extrusionOk="0" h="93" w="237">
                    <a:moveTo>
                      <a:pt x="238" y="0"/>
                    </a:moveTo>
                    <a:lnTo>
                      <a:pt x="50" y="94"/>
                    </a:lnTo>
                    <a:cubicBezTo>
                      <a:pt x="160" y="94"/>
                      <a:pt x="-105" y="94"/>
                      <a:pt x="50" y="94"/>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 name="Google Shape;20;p5"/>
              <p:cNvSpPr/>
              <p:nvPr/>
            </p:nvSpPr>
            <p:spPr>
              <a:xfrm rot="-5400000">
                <a:off x="10645049" y="7132879"/>
                <a:ext cx="46577" cy="46577"/>
              </a:xfrm>
              <a:custGeom>
                <a:rect b="b" l="l" r="r" t="t"/>
                <a:pathLst>
                  <a:path extrusionOk="0" h="46577" w="46577">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 name="Google Shape;21;p5"/>
              <p:cNvSpPr/>
              <p:nvPr/>
            </p:nvSpPr>
            <p:spPr>
              <a:xfrm rot="-5400000">
                <a:off x="10654635" y="7242900"/>
                <a:ext cx="12049" cy="61776"/>
              </a:xfrm>
              <a:custGeom>
                <a:rect b="b" l="l" r="r" t="t"/>
                <a:pathLst>
                  <a:path extrusionOk="0" h="61776" w="12049">
                    <a:moveTo>
                      <a:pt x="12050" y="10912"/>
                    </a:moveTo>
                    <a:lnTo>
                      <a:pt x="0" y="10912"/>
                    </a:lnTo>
                    <a:lnTo>
                      <a:pt x="0" y="0"/>
                    </a:lnTo>
                    <a:lnTo>
                      <a:pt x="12050" y="0"/>
                    </a:lnTo>
                    <a:close/>
                    <a:moveTo>
                      <a:pt x="0" y="16321"/>
                    </a:moveTo>
                    <a:lnTo>
                      <a:pt x="12050" y="16321"/>
                    </a:lnTo>
                    <a:lnTo>
                      <a:pt x="12050" y="61776"/>
                    </a:lnTo>
                    <a:lnTo>
                      <a:pt x="0" y="61776"/>
                    </a:ln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 name="Google Shape;22;p5"/>
              <p:cNvSpPr/>
              <p:nvPr/>
            </p:nvSpPr>
            <p:spPr>
              <a:xfrm rot="-5400000">
                <a:off x="10647776" y="7212394"/>
                <a:ext cx="41027" cy="46516"/>
              </a:xfrm>
              <a:custGeom>
                <a:rect b="b" l="l" r="r" t="t"/>
                <a:pathLst>
                  <a:path extrusionOk="0" h="46516" w="41027">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 name="Google Shape;23;p5"/>
              <p:cNvSpPr/>
              <p:nvPr/>
            </p:nvSpPr>
            <p:spPr>
              <a:xfrm rot="-5400000">
                <a:off x="10647372" y="7164586"/>
                <a:ext cx="26265" cy="62088"/>
              </a:xfrm>
              <a:custGeom>
                <a:rect b="b" l="l" r="r" t="t"/>
                <a:pathLst>
                  <a:path extrusionOk="0" h="62088" w="26265">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 name="Google Shape;24;p5"/>
              <p:cNvSpPr/>
              <p:nvPr/>
            </p:nvSpPr>
            <p:spPr>
              <a:xfrm rot="-5400000">
                <a:off x="10646133" y="6877843"/>
                <a:ext cx="44501" cy="46328"/>
              </a:xfrm>
              <a:custGeom>
                <a:rect b="b" l="l" r="r" t="t"/>
                <a:pathLst>
                  <a:path extrusionOk="0" h="46328" w="44501">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 name="Google Shape;25;p5"/>
              <p:cNvSpPr/>
              <p:nvPr/>
            </p:nvSpPr>
            <p:spPr>
              <a:xfrm rot="-5400000">
                <a:off x="10635737" y="7067825"/>
                <a:ext cx="65151" cy="46470"/>
              </a:xfrm>
              <a:custGeom>
                <a:rect b="b" l="l" r="r" t="t"/>
                <a:pathLst>
                  <a:path extrusionOk="0" h="46470" w="65151">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 name="Google Shape;26;p5"/>
              <p:cNvSpPr/>
              <p:nvPr/>
            </p:nvSpPr>
            <p:spPr>
              <a:xfrm rot="-5400000">
                <a:off x="10654635" y="7010498"/>
                <a:ext cx="12049" cy="61776"/>
              </a:xfrm>
              <a:custGeom>
                <a:rect b="b" l="l" r="r" t="t"/>
                <a:pathLst>
                  <a:path extrusionOk="0" h="61776" w="12049">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 name="Google Shape;27;p5"/>
              <p:cNvSpPr/>
              <p:nvPr/>
            </p:nvSpPr>
            <p:spPr>
              <a:xfrm rot="-5400000">
                <a:off x="10647776" y="6979991"/>
                <a:ext cx="41027" cy="46516"/>
              </a:xfrm>
              <a:custGeom>
                <a:rect b="b" l="l" r="r" t="t"/>
                <a:pathLst>
                  <a:path extrusionOk="0" h="46516" w="41027">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 name="Google Shape;28;p5"/>
              <p:cNvSpPr/>
              <p:nvPr/>
            </p:nvSpPr>
            <p:spPr>
              <a:xfrm rot="-5400000">
                <a:off x="10646435" y="6930030"/>
                <a:ext cx="43636" cy="46747"/>
              </a:xfrm>
              <a:custGeom>
                <a:rect b="b" l="l" r="r" t="t"/>
                <a:pathLst>
                  <a:path extrusionOk="0" h="46747" w="43636">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9" name="Google Shape;29;p5"/>
            <p:cNvSpPr txBox="1"/>
            <p:nvPr/>
          </p:nvSpPr>
          <p:spPr>
            <a:xfrm rot="-5400000">
              <a:off x="9874832" y="6107266"/>
              <a:ext cx="1384995" cy="97271"/>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702"/>
                <a:buFont typeface="Arial"/>
                <a:buNone/>
              </a:pPr>
              <a:r>
                <a:rPr b="0" i="0" lang="en-IN" sz="702" u="none" cap="none" strike="noStrike">
                  <a:solidFill>
                    <a:srgbClr val="B4B4B4"/>
                  </a:solidFill>
                  <a:latin typeface="Calibri"/>
                  <a:ea typeface="Calibri"/>
                  <a:cs typeface="Calibri"/>
                  <a:sym typeface="Calibri"/>
                </a:rPr>
                <a:t>Copyright © 2022. All rights reserved.</a:t>
              </a:r>
              <a:endParaRPr b="0" i="0" sz="1400" u="none" cap="none" strike="noStrike">
                <a:solidFill>
                  <a:srgbClr val="000000"/>
                </a:solidFill>
                <a:latin typeface="Arial"/>
                <a:ea typeface="Arial"/>
                <a:cs typeface="Arial"/>
                <a:sym typeface="Arial"/>
              </a:endParaRPr>
            </a:p>
          </p:txBody>
        </p:sp>
        <p:pic>
          <p:nvPicPr>
            <p:cNvPr id="30" name="Google Shape;30;p5"/>
            <p:cNvPicPr preferRelativeResize="0"/>
            <p:nvPr/>
          </p:nvPicPr>
          <p:blipFill rotWithShape="1">
            <a:blip r:embed="rId1">
              <a:alphaModFix/>
            </a:blip>
            <a:srcRect b="0" l="0" r="0" t="0"/>
            <a:stretch/>
          </p:blipFill>
          <p:spPr>
            <a:xfrm rot="-5400000">
              <a:off x="10361309" y="7048329"/>
              <a:ext cx="400614" cy="62353"/>
            </a:xfrm>
            <a:prstGeom prst="rect">
              <a:avLst/>
            </a:prstGeom>
            <a:noFill/>
            <a:ln>
              <a:noFill/>
            </a:ln>
          </p:spPr>
        </p:pic>
      </p:grpSp>
      <p:sp>
        <p:nvSpPr>
          <p:cNvPr id="31" name="Google Shape;31;p5"/>
          <p:cNvSpPr txBox="1"/>
          <p:nvPr/>
        </p:nvSpPr>
        <p:spPr>
          <a:xfrm>
            <a:off x="10075418" y="7158305"/>
            <a:ext cx="133050" cy="121508"/>
          </a:xfrm>
          <a:prstGeom prst="rect">
            <a:avLst/>
          </a:prstGeom>
          <a:noFill/>
          <a:ln>
            <a:noFill/>
          </a:ln>
        </p:spPr>
        <p:txBody>
          <a:bodyPr anchorCtr="0" anchor="b" bIns="0" lIns="0" spcFirstLastPara="1" rIns="0" wrap="square" tIns="0">
            <a:spAutoFit/>
          </a:bodyPr>
          <a:lstStyle/>
          <a:p>
            <a:pPr indent="0" lvl="0" marL="0" marR="0" rtl="0" algn="r">
              <a:lnSpc>
                <a:spcPct val="90000"/>
              </a:lnSpc>
              <a:spcBef>
                <a:spcPts val="0"/>
              </a:spcBef>
              <a:spcAft>
                <a:spcPts val="0"/>
              </a:spcAft>
              <a:buClr>
                <a:srgbClr val="000000"/>
              </a:buClr>
              <a:buSzPts val="877"/>
              <a:buFont typeface="Arial"/>
              <a:buNone/>
            </a:pPr>
            <a:fld id="{00000000-1234-1234-1234-123412341234}" type="slidenum">
              <a:rPr b="0" i="0" lang="en-IN" sz="877" u="none" cap="none" strike="noStrike">
                <a:solidFill>
                  <a:srgbClr val="7F7F7F"/>
                </a:solidFill>
                <a:latin typeface="Calibri"/>
                <a:ea typeface="Calibri"/>
                <a:cs typeface="Calibri"/>
                <a:sym typeface="Calibri"/>
              </a:rPr>
              <a:t>‹#›</a:t>
            </a:fld>
            <a:endParaRPr b="0" i="0" sz="877" u="none" cap="none" strike="noStrike">
              <a:solidFill>
                <a:srgbClr val="7F7F7F"/>
              </a:solidFill>
              <a:latin typeface="Calibri"/>
              <a:ea typeface="Calibri"/>
              <a:cs typeface="Calibri"/>
              <a:sym typeface="Calibri"/>
            </a:endParaRPr>
          </a:p>
        </p:txBody>
      </p:sp>
      <p:cxnSp>
        <p:nvCxnSpPr>
          <p:cNvPr id="32" name="Google Shape;32;p5"/>
          <p:cNvCxnSpPr/>
          <p:nvPr/>
        </p:nvCxnSpPr>
        <p:spPr>
          <a:xfrm>
            <a:off x="473028" y="416190"/>
            <a:ext cx="473555" cy="0"/>
          </a:xfrm>
          <a:prstGeom prst="straightConnector1">
            <a:avLst/>
          </a:prstGeom>
          <a:noFill/>
          <a:ln cap="flat" cmpd="sng" w="38100">
            <a:solidFill>
              <a:schemeClr val="dk2"/>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05">
          <p15:clr>
            <a:srgbClr val="F26B43"/>
          </p15:clr>
        </p15:guide>
        <p15:guide id="2" pos="304">
          <p15:clr>
            <a:srgbClr val="F26B43"/>
          </p15:clr>
        </p15:guide>
        <p15:guide id="3" pos="6431">
          <p15:clr>
            <a:srgbClr val="F26B43"/>
          </p15:clr>
        </p15:guide>
        <p15:guide id="4" orient="horz" pos="1247">
          <p15:clr>
            <a:srgbClr val="F26B43"/>
          </p15:clr>
        </p15:guide>
        <p15:guide id="5" orient="horz" pos="4459">
          <p15:clr>
            <a:srgbClr val="F26B43"/>
          </p15:clr>
        </p15:guide>
        <p15:guide id="6" pos="3288">
          <p15:clr>
            <a:srgbClr val="F26B43"/>
          </p15:clr>
        </p15:guide>
        <p15:guide id="7" pos="344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
          <p:cNvSpPr txBox="1"/>
          <p:nvPr>
            <p:ph type="ctrTitle"/>
          </p:nvPr>
        </p:nvSpPr>
        <p:spPr>
          <a:xfrm>
            <a:off x="921228" y="4045023"/>
            <a:ext cx="5382609" cy="692497"/>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lt1"/>
              </a:buClr>
              <a:buSzPts val="5000"/>
              <a:buFont typeface="Franklin Gothic"/>
              <a:buNone/>
            </a:pPr>
            <a:r>
              <a:rPr lang="en-IN"/>
              <a:t>Team Members</a:t>
            </a:r>
            <a:endParaRPr/>
          </a:p>
        </p:txBody>
      </p:sp>
      <p:sp>
        <p:nvSpPr>
          <p:cNvPr id="302" name="Google Shape;302;p1"/>
          <p:cNvSpPr txBox="1"/>
          <p:nvPr>
            <p:ph idx="1" type="subTitle"/>
          </p:nvPr>
        </p:nvSpPr>
        <p:spPr>
          <a:xfrm>
            <a:off x="921228" y="4836533"/>
            <a:ext cx="5382609" cy="292388"/>
          </a:xfrm>
          <a:prstGeom prst="rect">
            <a:avLst/>
          </a:prstGeom>
          <a:noFill/>
          <a:ln>
            <a:noFill/>
          </a:ln>
        </p:spPr>
        <p:txBody>
          <a:bodyPr anchorCtr="0" anchor="t" bIns="0" lIns="0" spcFirstLastPara="1" rIns="0" wrap="square" tIns="0">
            <a:spAutoFit/>
          </a:bodyPr>
          <a:lstStyle/>
          <a:p>
            <a:pPr indent="0" lvl="0" marL="0" rtl="0" algn="l">
              <a:lnSpc>
                <a:spcPct val="95000"/>
              </a:lnSpc>
              <a:spcBef>
                <a:spcPts val="0"/>
              </a:spcBef>
              <a:spcAft>
                <a:spcPts val="0"/>
              </a:spcAft>
              <a:buClr>
                <a:schemeClr val="lt1"/>
              </a:buClr>
              <a:buSzPts val="2000"/>
              <a:buNone/>
            </a:pPr>
            <a:r>
              <a:rPr lang="en-IN"/>
              <a:t>Data Analytics Services</a:t>
            </a:r>
            <a:endParaRPr/>
          </a:p>
        </p:txBody>
      </p:sp>
      <p:sp>
        <p:nvSpPr>
          <p:cNvPr id="303" name="Google Shape;303;p1"/>
          <p:cNvSpPr txBox="1"/>
          <p:nvPr>
            <p:ph idx="10" type="dt"/>
          </p:nvPr>
        </p:nvSpPr>
        <p:spPr>
          <a:xfrm>
            <a:off x="921225" y="6529774"/>
            <a:ext cx="1550746" cy="221599"/>
          </a:xfrm>
          <a:prstGeom prst="rect">
            <a:avLst/>
          </a:prstGeom>
          <a:noFill/>
          <a:ln>
            <a:noFill/>
          </a:ln>
        </p:spPr>
        <p:txBody>
          <a:bodyPr anchorCtr="0" anchor="t" bIns="0" lIns="0" spcFirstLastPara="1" rIns="0" wrap="square" tIns="0">
            <a:spAutoFit/>
          </a:bodyPr>
          <a:lstStyle/>
          <a:p>
            <a:pPr indent="-200501" lvl="0" marL="200501" rtl="0" algn="l">
              <a:lnSpc>
                <a:spcPct val="90000"/>
              </a:lnSpc>
              <a:spcBef>
                <a:spcPts val="0"/>
              </a:spcBef>
              <a:spcAft>
                <a:spcPts val="0"/>
              </a:spcAft>
              <a:buSzPts val="1400"/>
              <a:buNone/>
            </a:pPr>
            <a:r>
              <a:rPr lang="en-IN"/>
              <a:t>January 2023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9"/>
          <p:cNvSpPr/>
          <p:nvPr/>
        </p:nvSpPr>
        <p:spPr>
          <a:xfrm>
            <a:off x="483827" y="1999966"/>
            <a:ext cx="9163272" cy="2377440"/>
          </a:xfrm>
          <a:prstGeom prst="roundRect">
            <a:avLst>
              <a:gd fmla="val 16667" name="adj"/>
            </a:avLst>
          </a:prstGeom>
          <a:solidFill>
            <a:schemeClr val="lt1"/>
          </a:solidFill>
          <a:ln cap="flat" cmpd="sng" w="254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b="0" i="0" lang="en-IN" sz="1400" u="none" cap="none" strike="noStrike">
                <a:solidFill>
                  <a:schemeClr val="dk1"/>
                </a:solidFill>
                <a:latin typeface="Calibri"/>
                <a:ea typeface="Calibri"/>
                <a:cs typeface="Calibri"/>
                <a:sym typeface="Calibri"/>
              </a:rPr>
              <a:t>Hadia has worked in the banking sector for over a decade across different business lines: Securitization, International Market Risk and Transformation &amp; Data.</a:t>
            </a:r>
            <a:endParaRPr/>
          </a:p>
          <a:p>
            <a:pPr indent="0" lvl="0" marL="0" marR="0" rtl="0" algn="l">
              <a:lnSpc>
                <a:spcPct val="120000"/>
              </a:lnSpc>
              <a:spcBef>
                <a:spcPts val="0"/>
              </a:spcBef>
              <a:spcAft>
                <a:spcPts val="0"/>
              </a:spcAft>
              <a:buNone/>
            </a:pPr>
            <a:r>
              <a:t/>
            </a:r>
            <a:endParaRPr b="0" i="0" sz="800" u="none" cap="none" strike="noStrike">
              <a:solidFill>
                <a:schemeClr val="dk1"/>
              </a:solidFill>
              <a:latin typeface="Calibri"/>
              <a:ea typeface="Calibri"/>
              <a:cs typeface="Calibri"/>
              <a:sym typeface="Calibri"/>
            </a:endParaRPr>
          </a:p>
          <a:p>
            <a:pPr indent="0" lvl="0" marL="0" marR="0" rtl="0" algn="l">
              <a:lnSpc>
                <a:spcPct val="120000"/>
              </a:lnSpc>
              <a:spcBef>
                <a:spcPts val="0"/>
              </a:spcBef>
              <a:spcAft>
                <a:spcPts val="0"/>
              </a:spcAft>
              <a:buNone/>
            </a:pPr>
            <a:r>
              <a:rPr b="0" i="0" lang="en-IN" sz="1400" u="none" cap="none" strike="noStrike">
                <a:solidFill>
                  <a:schemeClr val="dk1"/>
                </a:solidFill>
                <a:latin typeface="Calibri"/>
                <a:ea typeface="Calibri"/>
                <a:cs typeface="Calibri"/>
                <a:sym typeface="Calibri"/>
              </a:rPr>
              <a:t>She started her career in France as Quantitative Analyst at Credit Agricole CIB before coming back to Morocco where she participated in the Data Transformation of a major bank in Africa.</a:t>
            </a:r>
            <a:endParaRPr/>
          </a:p>
          <a:p>
            <a:pPr indent="0" lvl="0" marL="0" marR="0" rtl="0" algn="l">
              <a:lnSpc>
                <a:spcPct val="120000"/>
              </a:lnSpc>
              <a:spcBef>
                <a:spcPts val="0"/>
              </a:spcBef>
              <a:spcAft>
                <a:spcPts val="0"/>
              </a:spcAft>
              <a:buNone/>
            </a:pPr>
            <a:r>
              <a:t/>
            </a:r>
            <a:endParaRPr b="0" i="0" sz="800" u="none" cap="none" strike="noStrike">
              <a:solidFill>
                <a:schemeClr val="dk1"/>
              </a:solidFill>
              <a:latin typeface="Calibri"/>
              <a:ea typeface="Calibri"/>
              <a:cs typeface="Calibri"/>
              <a:sym typeface="Calibri"/>
            </a:endParaRPr>
          </a:p>
          <a:p>
            <a:pPr indent="0" lvl="0" marL="0" marR="0" rtl="0" algn="l">
              <a:lnSpc>
                <a:spcPct val="120000"/>
              </a:lnSpc>
              <a:spcBef>
                <a:spcPts val="0"/>
              </a:spcBef>
              <a:spcAft>
                <a:spcPts val="0"/>
              </a:spcAft>
              <a:buNone/>
            </a:pPr>
            <a:r>
              <a:rPr b="0" i="0" lang="en-IN" sz="1400" u="none" cap="none" strike="noStrike">
                <a:solidFill>
                  <a:schemeClr val="dk1"/>
                </a:solidFill>
                <a:latin typeface="Calibri"/>
                <a:ea typeface="Calibri"/>
                <a:cs typeface="Calibri"/>
                <a:sym typeface="Calibri"/>
              </a:rPr>
              <a:t>She was head of the Data Analytics department and worked more broadly to expand the talent base of the company by creating a DATA Academy and organizing internal and external training.</a:t>
            </a:r>
            <a:endParaRPr b="0" i="0" sz="1400" u="none" cap="none" strike="noStrike">
              <a:solidFill>
                <a:srgbClr val="FF0000"/>
              </a:solidFill>
              <a:latin typeface="Calibri"/>
              <a:ea typeface="Calibri"/>
              <a:cs typeface="Calibri"/>
              <a:sym typeface="Calibri"/>
            </a:endParaRPr>
          </a:p>
        </p:txBody>
      </p:sp>
      <p:sp>
        <p:nvSpPr>
          <p:cNvPr id="310" name="Google Shape;310;p29"/>
          <p:cNvSpPr txBox="1"/>
          <p:nvPr>
            <p:ph type="title"/>
          </p:nvPr>
        </p:nvSpPr>
        <p:spPr>
          <a:xfrm>
            <a:off x="483827" y="484188"/>
            <a:ext cx="9725386" cy="4431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2"/>
              </a:buClr>
              <a:buSzPts val="3200"/>
              <a:buFont typeface="Franklin Gothic"/>
              <a:buNone/>
            </a:pPr>
            <a:r>
              <a:rPr lang="en-IN">
                <a:latin typeface="Calibri"/>
                <a:ea typeface="Calibri"/>
                <a:cs typeface="Calibri"/>
                <a:sym typeface="Calibri"/>
              </a:rPr>
              <a:t>Hadia </a:t>
            </a:r>
            <a:r>
              <a:rPr lang="en-IN" cap="none">
                <a:latin typeface="Calibri"/>
                <a:ea typeface="Calibri"/>
                <a:cs typeface="Calibri"/>
                <a:sym typeface="Calibri"/>
              </a:rPr>
              <a:t>IBN ABDELJALIL</a:t>
            </a:r>
            <a:endParaRPr cap="none">
              <a:latin typeface="Calibri"/>
              <a:ea typeface="Calibri"/>
              <a:cs typeface="Calibri"/>
              <a:sym typeface="Calibri"/>
            </a:endParaRPr>
          </a:p>
        </p:txBody>
      </p:sp>
      <p:sp>
        <p:nvSpPr>
          <p:cNvPr id="311" name="Google Shape;311;p29"/>
          <p:cNvSpPr txBox="1"/>
          <p:nvPr>
            <p:ph idx="1" type="body"/>
          </p:nvPr>
        </p:nvSpPr>
        <p:spPr>
          <a:xfrm>
            <a:off x="490087" y="971296"/>
            <a:ext cx="9725386" cy="292388"/>
          </a:xfrm>
          <a:prstGeom prst="rect">
            <a:avLst/>
          </a:prstGeom>
          <a:noFill/>
          <a:ln>
            <a:noFill/>
          </a:ln>
        </p:spPr>
        <p:txBody>
          <a:bodyPr anchorCtr="0" anchor="t" bIns="0" lIns="0" spcFirstLastPara="1" rIns="0" wrap="square" tIns="0">
            <a:spAutoFit/>
          </a:bodyPr>
          <a:lstStyle/>
          <a:p>
            <a:pPr indent="0" lvl="0" marL="0" rtl="0" algn="l">
              <a:lnSpc>
                <a:spcPct val="95000"/>
              </a:lnSpc>
              <a:spcBef>
                <a:spcPts val="0"/>
              </a:spcBef>
              <a:spcAft>
                <a:spcPts val="0"/>
              </a:spcAft>
              <a:buClr>
                <a:srgbClr val="6D90F8"/>
              </a:buClr>
              <a:buSzPts val="2000"/>
              <a:buNone/>
            </a:pPr>
            <a:r>
              <a:rPr lang="en-IN">
                <a:latin typeface="Calibri"/>
                <a:ea typeface="Calibri"/>
                <a:cs typeface="Calibri"/>
                <a:sym typeface="Calibri"/>
              </a:rPr>
              <a:t>Head of Data Analytics Services - Casablanca</a:t>
            </a:r>
            <a:endParaRPr>
              <a:latin typeface="Calibri"/>
              <a:ea typeface="Calibri"/>
              <a:cs typeface="Calibri"/>
              <a:sym typeface="Calibri"/>
            </a:endParaRPr>
          </a:p>
        </p:txBody>
      </p:sp>
      <p:sp>
        <p:nvSpPr>
          <p:cNvPr id="312" name="Google Shape;312;p29"/>
          <p:cNvSpPr/>
          <p:nvPr/>
        </p:nvSpPr>
        <p:spPr>
          <a:xfrm>
            <a:off x="483827" y="1542241"/>
            <a:ext cx="7424535" cy="336884"/>
          </a:xfrm>
          <a:prstGeom prst="roundRect">
            <a:avLst>
              <a:gd fmla="val 16667" name="adj"/>
            </a:avLst>
          </a:prstGeom>
          <a:solidFill>
            <a:schemeClr val="dk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None/>
            </a:pPr>
            <a:r>
              <a:rPr b="1" i="0" lang="en-IN" sz="1400" u="none" cap="none" strike="noStrike">
                <a:solidFill>
                  <a:srgbClr val="FFFFFF"/>
                </a:solidFill>
                <a:latin typeface="Calibri"/>
                <a:ea typeface="Calibri"/>
                <a:cs typeface="Calibri"/>
                <a:sym typeface="Calibri"/>
              </a:rPr>
              <a:t>     Professional experience</a:t>
            </a:r>
            <a:endParaRPr/>
          </a:p>
          <a:p>
            <a:pPr indent="0" lvl="0" marL="0" marR="0" rtl="0" algn="l">
              <a:lnSpc>
                <a:spcPct val="100000"/>
              </a:lnSpc>
              <a:spcBef>
                <a:spcPts val="0"/>
              </a:spcBef>
              <a:spcAft>
                <a:spcPts val="0"/>
              </a:spcAft>
              <a:buNone/>
            </a:pPr>
            <a:r>
              <a:t/>
            </a:r>
            <a:endParaRPr b="0" i="0" sz="1400" u="none" cap="none" strike="noStrike">
              <a:solidFill>
                <a:srgbClr val="3D3D3D"/>
              </a:solidFill>
              <a:latin typeface="Calibri"/>
              <a:ea typeface="Calibri"/>
              <a:cs typeface="Calibri"/>
              <a:sym typeface="Calibri"/>
            </a:endParaRPr>
          </a:p>
        </p:txBody>
      </p:sp>
      <p:sp>
        <p:nvSpPr>
          <p:cNvPr id="313" name="Google Shape;313;p29"/>
          <p:cNvSpPr/>
          <p:nvPr/>
        </p:nvSpPr>
        <p:spPr>
          <a:xfrm>
            <a:off x="5365446" y="4983427"/>
            <a:ext cx="4281653" cy="2232803"/>
          </a:xfrm>
          <a:prstGeom prst="roundRect">
            <a:avLst>
              <a:gd fmla="val 16667" name="adj"/>
            </a:avLst>
          </a:prstGeom>
          <a:solidFill>
            <a:schemeClr val="lt1"/>
          </a:solidFill>
          <a:ln cap="flat" cmpd="sng" w="254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120000"/>
              </a:lnSpc>
              <a:spcBef>
                <a:spcPts val="0"/>
              </a:spcBef>
              <a:spcAft>
                <a:spcPts val="0"/>
              </a:spcAft>
              <a:buClr>
                <a:srgbClr val="000000"/>
              </a:buClr>
              <a:buSzPts val="1400"/>
              <a:buFont typeface="Noto Sans Symbols"/>
              <a:buChar char="▪"/>
            </a:pPr>
            <a:r>
              <a:rPr b="1" i="0" lang="en-IN" sz="1400" u="none" cap="none" strike="noStrike">
                <a:solidFill>
                  <a:srgbClr val="000000"/>
                </a:solidFill>
                <a:latin typeface="Calibri"/>
                <a:ea typeface="Calibri"/>
                <a:cs typeface="Calibri"/>
                <a:sym typeface="Calibri"/>
              </a:rPr>
              <a:t>MLops : End-to-end Machine Learning Solutions: </a:t>
            </a:r>
            <a:r>
              <a:rPr b="0" i="0" lang="en-IN" sz="1400" u="none" cap="none" strike="noStrike">
                <a:solidFill>
                  <a:srgbClr val="000000"/>
                </a:solidFill>
                <a:latin typeface="Calibri"/>
                <a:ea typeface="Calibri"/>
                <a:cs typeface="Calibri"/>
                <a:sym typeface="Calibri"/>
              </a:rPr>
              <a:t>GIT, Docker, Kubernetes</a:t>
            </a:r>
            <a:endParaRPr b="1" i="0" sz="1400" u="none" cap="none" strike="noStrike">
              <a:solidFill>
                <a:srgbClr val="000000"/>
              </a:solidFill>
              <a:latin typeface="Calibri"/>
              <a:ea typeface="Calibri"/>
              <a:cs typeface="Calibri"/>
              <a:sym typeface="Calibri"/>
            </a:endParaRPr>
          </a:p>
          <a:p>
            <a:pPr indent="-285750" lvl="0" marL="285750" marR="0" rtl="0" algn="l">
              <a:lnSpc>
                <a:spcPct val="120000"/>
              </a:lnSpc>
              <a:spcBef>
                <a:spcPts val="0"/>
              </a:spcBef>
              <a:spcAft>
                <a:spcPts val="0"/>
              </a:spcAft>
              <a:buClr>
                <a:srgbClr val="000000"/>
              </a:buClr>
              <a:buSzPts val="1400"/>
              <a:buFont typeface="Noto Sans Symbols"/>
              <a:buChar char="▪"/>
            </a:pPr>
            <a:r>
              <a:rPr b="1" i="0" lang="en-IN" sz="1400" u="none" cap="none" strike="noStrike">
                <a:solidFill>
                  <a:srgbClr val="000000"/>
                </a:solidFill>
                <a:latin typeface="Calibri"/>
                <a:ea typeface="Calibri"/>
                <a:cs typeface="Calibri"/>
                <a:sym typeface="Calibri"/>
              </a:rPr>
              <a:t>Programming languages : </a:t>
            </a:r>
            <a:r>
              <a:rPr b="0" i="0" lang="en-IN" sz="1400" u="none" cap="none" strike="noStrike">
                <a:solidFill>
                  <a:srgbClr val="000000"/>
                </a:solidFill>
                <a:latin typeface="Calibri"/>
                <a:ea typeface="Calibri"/>
                <a:cs typeface="Calibri"/>
                <a:sym typeface="Calibri"/>
              </a:rPr>
              <a:t>Python, SQL, VBA, Scala</a:t>
            </a:r>
            <a:endParaRPr/>
          </a:p>
          <a:p>
            <a:pPr indent="-285750" lvl="0" marL="285750" marR="0" rtl="0" algn="l">
              <a:lnSpc>
                <a:spcPct val="120000"/>
              </a:lnSpc>
              <a:spcBef>
                <a:spcPts val="0"/>
              </a:spcBef>
              <a:spcAft>
                <a:spcPts val="0"/>
              </a:spcAft>
              <a:buClr>
                <a:srgbClr val="000000"/>
              </a:buClr>
              <a:buSzPts val="1400"/>
              <a:buFont typeface="Noto Sans Symbols"/>
              <a:buChar char="▪"/>
            </a:pPr>
            <a:r>
              <a:rPr b="1" i="0" lang="en-IN" sz="1400" u="none" cap="none" strike="noStrike">
                <a:solidFill>
                  <a:srgbClr val="000000"/>
                </a:solidFill>
                <a:latin typeface="Calibri"/>
                <a:ea typeface="Calibri"/>
                <a:cs typeface="Calibri"/>
                <a:sym typeface="Calibri"/>
              </a:rPr>
              <a:t>Data Analysis and visualization </a:t>
            </a:r>
            <a:r>
              <a:rPr b="0" i="0" lang="en-IN" sz="1400" u="none" cap="none" strike="noStrike">
                <a:solidFill>
                  <a:srgbClr val="000000"/>
                </a:solidFill>
                <a:latin typeface="Calibri"/>
                <a:ea typeface="Calibri"/>
                <a:cs typeface="Calibri"/>
                <a:sym typeface="Calibri"/>
              </a:rPr>
              <a:t>: </a:t>
            </a:r>
            <a:r>
              <a:rPr b="0" i="0" lang="en-IN" sz="1400" u="none" cap="none" strike="noStrike">
                <a:solidFill>
                  <a:schemeClr val="dk1"/>
                </a:solidFill>
                <a:latin typeface="Calibri"/>
                <a:ea typeface="Calibri"/>
                <a:cs typeface="Calibri"/>
                <a:sym typeface="Calibri"/>
              </a:rPr>
              <a:t>Qlikview/sense, Power BI</a:t>
            </a:r>
            <a:endParaRPr/>
          </a:p>
          <a:p>
            <a:pPr indent="-196850" lvl="0" marL="285750" marR="0" rtl="0" algn="l">
              <a:lnSpc>
                <a:spcPct val="12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Calibri"/>
              <a:ea typeface="Calibri"/>
              <a:cs typeface="Calibri"/>
              <a:sym typeface="Calibri"/>
            </a:endParaRPr>
          </a:p>
          <a:p>
            <a:pPr indent="-196850" lvl="0" marL="285750" marR="0" rtl="0" algn="l">
              <a:lnSpc>
                <a:spcPct val="12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Calibri"/>
              <a:ea typeface="Calibri"/>
              <a:cs typeface="Calibri"/>
              <a:sym typeface="Calibri"/>
            </a:endParaRPr>
          </a:p>
          <a:p>
            <a:pPr indent="-196850" lvl="0" marL="285750" marR="0" rtl="0" algn="l">
              <a:lnSpc>
                <a:spcPct val="120000"/>
              </a:lnSpc>
              <a:spcBef>
                <a:spcPts val="0"/>
              </a:spcBef>
              <a:spcAft>
                <a:spcPts val="0"/>
              </a:spcAft>
              <a:buClr>
                <a:srgbClr val="000000"/>
              </a:buClr>
              <a:buSzPts val="1400"/>
              <a:buFont typeface="Noto Sans Symbols"/>
              <a:buNone/>
            </a:pPr>
            <a:r>
              <a:t/>
            </a:r>
            <a:endParaRPr b="1" i="0" sz="1400" u="none" cap="none" strike="noStrike">
              <a:solidFill>
                <a:srgbClr val="000000"/>
              </a:solidFill>
              <a:latin typeface="Calibri"/>
              <a:ea typeface="Calibri"/>
              <a:cs typeface="Calibri"/>
              <a:sym typeface="Calibri"/>
            </a:endParaRPr>
          </a:p>
        </p:txBody>
      </p:sp>
      <p:sp>
        <p:nvSpPr>
          <p:cNvPr id="314" name="Google Shape;314;p29"/>
          <p:cNvSpPr/>
          <p:nvPr/>
        </p:nvSpPr>
        <p:spPr>
          <a:xfrm>
            <a:off x="5348016" y="4688784"/>
            <a:ext cx="4281653" cy="336884"/>
          </a:xfrm>
          <a:prstGeom prst="roundRect">
            <a:avLst>
              <a:gd fmla="val 16667" name="adj"/>
            </a:avLst>
          </a:prstGeom>
          <a:solidFill>
            <a:schemeClr val="dk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IN" sz="1400" u="none" cap="none" strike="noStrike">
                <a:solidFill>
                  <a:srgbClr val="FFFFFF"/>
                </a:solidFill>
                <a:latin typeface="Calibri"/>
                <a:ea typeface="Calibri"/>
                <a:cs typeface="Calibri"/>
                <a:sym typeface="Calibri"/>
              </a:rPr>
              <a:t>      Technical Skills and Competencies</a:t>
            </a:r>
            <a:endParaRPr/>
          </a:p>
        </p:txBody>
      </p:sp>
      <p:sp>
        <p:nvSpPr>
          <p:cNvPr id="315" name="Google Shape;315;p29"/>
          <p:cNvSpPr/>
          <p:nvPr/>
        </p:nvSpPr>
        <p:spPr>
          <a:xfrm>
            <a:off x="510289" y="5001803"/>
            <a:ext cx="4555902" cy="2214427"/>
          </a:xfrm>
          <a:prstGeom prst="roundRect">
            <a:avLst>
              <a:gd fmla="val 16667" name="adj"/>
            </a:avLst>
          </a:prstGeom>
          <a:solidFill>
            <a:schemeClr val="lt1"/>
          </a:solidFill>
          <a:ln cap="flat" cmpd="sng" w="254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3D3D3D"/>
                </a:solidFill>
                <a:latin typeface="Calibri"/>
                <a:ea typeface="Calibri"/>
                <a:cs typeface="Calibri"/>
                <a:sym typeface="Calibri"/>
              </a:rPr>
              <a:t>Engineering Master from </a:t>
            </a:r>
            <a:r>
              <a:rPr b="1" i="0" lang="en-IN" sz="1400" u="none" cap="none" strike="noStrike">
                <a:solidFill>
                  <a:srgbClr val="3D3D3D"/>
                </a:solidFill>
                <a:latin typeface="Calibri"/>
                <a:ea typeface="Calibri"/>
                <a:cs typeface="Calibri"/>
                <a:sym typeface="Calibri"/>
              </a:rPr>
              <a:t>Centrale-Supelec</a:t>
            </a:r>
            <a:endParaRPr b="1" i="0" sz="1400" u="none" cap="none" strike="noStrike">
              <a:solidFill>
                <a:srgbClr val="3D3D3D"/>
              </a:solidFill>
              <a:latin typeface="Calibri"/>
              <a:ea typeface="Calibri"/>
              <a:cs typeface="Calibri"/>
              <a:sym typeface="Calibri"/>
            </a:endParaRPr>
          </a:p>
          <a:p>
            <a:pPr indent="-196850" lvl="0" marL="28575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3D3D3D"/>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3D3D3D"/>
                </a:solidFill>
                <a:latin typeface="Calibri"/>
                <a:ea typeface="Calibri"/>
                <a:cs typeface="Calibri"/>
                <a:sym typeface="Calibri"/>
              </a:rPr>
              <a:t>Research Master in Applied Mathematics from </a:t>
            </a:r>
            <a:r>
              <a:rPr b="1" i="0" lang="en-IN" sz="1400" u="none" cap="none" strike="noStrike">
                <a:solidFill>
                  <a:srgbClr val="3D3D3D"/>
                </a:solidFill>
                <a:latin typeface="Calibri"/>
                <a:ea typeface="Calibri"/>
                <a:cs typeface="Calibri"/>
                <a:sym typeface="Calibri"/>
              </a:rPr>
              <a:t>University College of London (UCL)</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D3D3D"/>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3D3D3D"/>
                </a:solidFill>
                <a:latin typeface="Calibri"/>
                <a:ea typeface="Calibri"/>
                <a:cs typeface="Calibri"/>
                <a:sym typeface="Calibri"/>
              </a:rPr>
              <a:t>Research Master in Applied Mathematics for Finance and Economics from </a:t>
            </a:r>
            <a:r>
              <a:rPr b="1" i="0" lang="en-IN" sz="1400" u="none" cap="none" strike="noStrike">
                <a:solidFill>
                  <a:srgbClr val="3D3D3D"/>
                </a:solidFill>
                <a:latin typeface="Calibri"/>
                <a:ea typeface="Calibri"/>
                <a:cs typeface="Calibri"/>
                <a:sym typeface="Calibri"/>
              </a:rPr>
              <a:t>Ecole Polytechnique Paris</a:t>
            </a:r>
            <a:endParaRPr/>
          </a:p>
          <a:p>
            <a:pPr indent="-196850" lvl="0" marL="28575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3D3D3D"/>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3D3D3D"/>
                </a:solidFill>
                <a:latin typeface="Calibri"/>
                <a:ea typeface="Calibri"/>
                <a:cs typeface="Calibri"/>
                <a:sym typeface="Calibri"/>
              </a:rPr>
              <a:t>Executive Master in Data Science from </a:t>
            </a:r>
            <a:r>
              <a:rPr b="1" i="0" lang="en-IN" sz="1400" u="none" cap="none" strike="noStrike">
                <a:solidFill>
                  <a:srgbClr val="3D3D3D"/>
                </a:solidFill>
                <a:latin typeface="Calibri"/>
                <a:ea typeface="Calibri"/>
                <a:cs typeface="Calibri"/>
                <a:sym typeface="Calibri"/>
              </a:rPr>
              <a:t>UM6P</a:t>
            </a:r>
            <a:endParaRPr/>
          </a:p>
          <a:p>
            <a:pPr indent="0" lvl="0" marL="0" marR="0" rtl="0" algn="l">
              <a:lnSpc>
                <a:spcPct val="100000"/>
              </a:lnSpc>
              <a:spcBef>
                <a:spcPts val="0"/>
              </a:spcBef>
              <a:spcAft>
                <a:spcPts val="0"/>
              </a:spcAft>
              <a:buNone/>
            </a:pPr>
            <a:r>
              <a:t/>
            </a:r>
            <a:endParaRPr b="0" i="0" sz="1400" u="none" cap="none" strike="noStrike">
              <a:solidFill>
                <a:srgbClr val="3D3D3D"/>
              </a:solidFill>
              <a:latin typeface="Calibri"/>
              <a:ea typeface="Calibri"/>
              <a:cs typeface="Calibri"/>
              <a:sym typeface="Calibri"/>
            </a:endParaRPr>
          </a:p>
        </p:txBody>
      </p:sp>
      <p:sp>
        <p:nvSpPr>
          <p:cNvPr id="316" name="Google Shape;316;p29"/>
          <p:cNvSpPr/>
          <p:nvPr/>
        </p:nvSpPr>
        <p:spPr>
          <a:xfrm>
            <a:off x="483827" y="4688784"/>
            <a:ext cx="4584031" cy="336884"/>
          </a:xfrm>
          <a:prstGeom prst="roundRect">
            <a:avLst>
              <a:gd fmla="val 16667" name="adj"/>
            </a:avLst>
          </a:prstGeom>
          <a:solidFill>
            <a:schemeClr val="dk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None/>
            </a:pPr>
            <a:r>
              <a:rPr b="1" i="0" lang="en-IN" sz="1400" u="none" cap="none" strike="noStrike">
                <a:solidFill>
                  <a:srgbClr val="FFFFFF"/>
                </a:solidFill>
                <a:latin typeface="Calibri"/>
                <a:ea typeface="Calibri"/>
                <a:cs typeface="Calibri"/>
                <a:sym typeface="Calibri"/>
              </a:rPr>
              <a:t>     Education</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pic>
        <p:nvPicPr>
          <p:cNvPr id="317" name="Google Shape;317;p29"/>
          <p:cNvPicPr preferRelativeResize="0"/>
          <p:nvPr/>
        </p:nvPicPr>
        <p:blipFill rotWithShape="1">
          <a:blip r:embed="rId3">
            <a:alphaModFix/>
          </a:blip>
          <a:srcRect b="0" l="0" r="0" t="0"/>
          <a:stretch/>
        </p:blipFill>
        <p:spPr>
          <a:xfrm>
            <a:off x="327409" y="1384525"/>
            <a:ext cx="365760" cy="412847"/>
          </a:xfrm>
          <a:prstGeom prst="rect">
            <a:avLst/>
          </a:prstGeom>
          <a:noFill/>
          <a:ln>
            <a:noFill/>
          </a:ln>
        </p:spPr>
      </p:pic>
      <p:pic>
        <p:nvPicPr>
          <p:cNvPr id="318" name="Google Shape;318;p29"/>
          <p:cNvPicPr preferRelativeResize="0"/>
          <p:nvPr/>
        </p:nvPicPr>
        <p:blipFill rotWithShape="1">
          <a:blip r:embed="rId4">
            <a:alphaModFix/>
          </a:blip>
          <a:srcRect b="0" l="0" r="0" t="0"/>
          <a:stretch/>
        </p:blipFill>
        <p:spPr>
          <a:xfrm>
            <a:off x="327409" y="4554802"/>
            <a:ext cx="457200" cy="428625"/>
          </a:xfrm>
          <a:prstGeom prst="rect">
            <a:avLst/>
          </a:prstGeom>
          <a:noFill/>
          <a:ln>
            <a:noFill/>
          </a:ln>
        </p:spPr>
      </p:pic>
      <p:pic>
        <p:nvPicPr>
          <p:cNvPr id="319" name="Google Shape;319;p29"/>
          <p:cNvPicPr preferRelativeResize="0"/>
          <p:nvPr/>
        </p:nvPicPr>
        <p:blipFill rotWithShape="1">
          <a:blip r:embed="rId5">
            <a:alphaModFix/>
          </a:blip>
          <a:srcRect b="0" l="0" r="0" t="0"/>
          <a:stretch/>
        </p:blipFill>
        <p:spPr>
          <a:xfrm>
            <a:off x="5224276" y="4554802"/>
            <a:ext cx="365760" cy="3657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0"/>
          <p:cNvSpPr/>
          <p:nvPr/>
        </p:nvSpPr>
        <p:spPr>
          <a:xfrm>
            <a:off x="483826" y="1999965"/>
            <a:ext cx="9574573" cy="2377440"/>
          </a:xfrm>
          <a:prstGeom prst="roundRect">
            <a:avLst>
              <a:gd fmla="val 16667" name="adj"/>
            </a:avLst>
          </a:prstGeom>
          <a:solidFill>
            <a:schemeClr val="lt1"/>
          </a:solidFill>
          <a:ln cap="flat" cmpd="sng" w="254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1400"/>
              <a:buFont typeface="Arial"/>
              <a:buNone/>
            </a:pPr>
            <a:r>
              <a:rPr b="0" i="0" lang="en-IN" sz="1400" u="none" cap="none" strike="noStrike">
                <a:solidFill>
                  <a:srgbClr val="333333"/>
                </a:solidFill>
                <a:latin typeface="Calibri"/>
                <a:ea typeface="Calibri"/>
                <a:cs typeface="Calibri"/>
                <a:sym typeface="Calibri"/>
              </a:rPr>
              <a:t>Amine has 6 years of experience; he started his career as a Statistician and Project Coordinator in the </a:t>
            </a:r>
            <a:r>
              <a:rPr b="0" i="0" lang="en-IN" sz="1400" u="none" cap="none" strike="noStrike">
                <a:solidFill>
                  <a:srgbClr val="333E49"/>
                </a:solidFill>
                <a:latin typeface="Arial"/>
                <a:ea typeface="Arial"/>
                <a:cs typeface="Arial"/>
                <a:sym typeface="Arial"/>
              </a:rPr>
              <a:t>Ministry of Economy and Finances </a:t>
            </a:r>
            <a:r>
              <a:rPr b="0" i="0" lang="en-IN" sz="1400" u="none" cap="none" strike="noStrike">
                <a:solidFill>
                  <a:srgbClr val="333333"/>
                </a:solidFill>
                <a:latin typeface="Calibri"/>
                <a:ea typeface="Calibri"/>
                <a:cs typeface="Calibri"/>
                <a:sym typeface="Calibri"/>
              </a:rPr>
              <a:t>in Morocco for 3 years where he worked on s</a:t>
            </a:r>
            <a:r>
              <a:rPr b="0" i="0" lang="en-IN" sz="1400" u="none" cap="none" strike="noStrike">
                <a:solidFill>
                  <a:srgbClr val="333E49"/>
                </a:solidFill>
                <a:latin typeface="Arial"/>
                <a:ea typeface="Arial"/>
                <a:cs typeface="Arial"/>
                <a:sym typeface="Arial"/>
              </a:rPr>
              <a:t>tudying Public Policy Impact with Static and Dynamic General Equilibrium Models.</a:t>
            </a:r>
            <a:endParaRPr b="0" i="0" sz="1400" u="none" cap="none" strike="noStrike">
              <a:solidFill>
                <a:srgbClr val="333333"/>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1400"/>
              <a:buFont typeface="Arial"/>
              <a:buNone/>
            </a:pPr>
            <a:r>
              <a:t/>
            </a:r>
            <a:endParaRPr b="0" i="0" sz="1400" u="none" cap="none" strike="noStrike">
              <a:solidFill>
                <a:srgbClr val="333333"/>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1400"/>
              <a:buFont typeface="Arial"/>
              <a:buNone/>
            </a:pPr>
            <a:r>
              <a:rPr b="0" i="0" lang="en-IN" sz="1400" u="none" cap="none" strike="noStrike">
                <a:solidFill>
                  <a:srgbClr val="333333"/>
                </a:solidFill>
                <a:latin typeface="Calibri"/>
                <a:ea typeface="Calibri"/>
                <a:cs typeface="Calibri"/>
                <a:sym typeface="Calibri"/>
              </a:rPr>
              <a:t>He did an MBA in Japan and has been working for almost 2 years as Quantitative </a:t>
            </a:r>
            <a:r>
              <a:rPr b="0" i="0" lang="en-IN" sz="1400" u="none" cap="none" strike="noStrike">
                <a:solidFill>
                  <a:srgbClr val="333E49"/>
                </a:solidFill>
                <a:latin typeface="Arial"/>
                <a:ea typeface="Arial"/>
                <a:cs typeface="Arial"/>
                <a:sym typeface="Arial"/>
              </a:rPr>
              <a:t>Research Assistant in the International University of Japan.</a:t>
            </a:r>
            <a:endParaRPr/>
          </a:p>
          <a:p>
            <a:pPr indent="0" lvl="0" marL="0" marR="0" rtl="0" algn="l">
              <a:lnSpc>
                <a:spcPct val="120000"/>
              </a:lnSpc>
              <a:spcBef>
                <a:spcPts val="0"/>
              </a:spcBef>
              <a:spcAft>
                <a:spcPts val="0"/>
              </a:spcAft>
              <a:buClr>
                <a:srgbClr val="000000"/>
              </a:buClr>
              <a:buSzPts val="1400"/>
              <a:buFont typeface="Arial"/>
              <a:buNone/>
            </a:pPr>
            <a:r>
              <a:t/>
            </a:r>
            <a:endParaRPr b="0" i="0" sz="1400" u="none" cap="none" strike="noStrike">
              <a:solidFill>
                <a:srgbClr val="333E49"/>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400"/>
              <a:buFont typeface="Arial"/>
              <a:buNone/>
            </a:pPr>
            <a:r>
              <a:rPr b="0" i="0" lang="en-IN" sz="1400" u="none" cap="none" strike="noStrike">
                <a:solidFill>
                  <a:srgbClr val="333E49"/>
                </a:solidFill>
                <a:latin typeface="Arial"/>
                <a:ea typeface="Arial"/>
                <a:cs typeface="Arial"/>
                <a:sym typeface="Arial"/>
              </a:rPr>
              <a:t>He then joined </a:t>
            </a:r>
            <a:r>
              <a:rPr b="0" i="0" lang="en-IN" sz="1400" u="none" cap="none" strike="noStrike">
                <a:solidFill>
                  <a:srgbClr val="333333"/>
                </a:solidFill>
                <a:latin typeface="Calibri"/>
                <a:ea typeface="Calibri"/>
                <a:cs typeface="Calibri"/>
                <a:sym typeface="Calibri"/>
              </a:rPr>
              <a:t>a French Bank, Société Générale, as a Data scientist / Data Engineer specialized in credit strategies.</a:t>
            </a:r>
            <a:endParaRPr/>
          </a:p>
          <a:p>
            <a:pPr indent="0" lvl="0" marL="0" marR="0" rtl="0" algn="l">
              <a:lnSpc>
                <a:spcPct val="120000"/>
              </a:lnSpc>
              <a:spcBef>
                <a:spcPts val="0"/>
              </a:spcBef>
              <a:spcAft>
                <a:spcPts val="0"/>
              </a:spcAft>
              <a:buClr>
                <a:srgbClr val="000000"/>
              </a:buClr>
              <a:buSzPts val="800"/>
              <a:buFont typeface="Arial"/>
              <a:buNone/>
            </a:pPr>
            <a:r>
              <a:t/>
            </a:r>
            <a:endParaRPr b="0" i="0" sz="800" u="none" cap="none" strike="noStrike">
              <a:solidFill>
                <a:srgbClr val="333333"/>
              </a:solidFill>
              <a:latin typeface="Calibri"/>
              <a:ea typeface="Calibri"/>
              <a:cs typeface="Calibri"/>
              <a:sym typeface="Calibri"/>
            </a:endParaRPr>
          </a:p>
        </p:txBody>
      </p:sp>
      <p:sp>
        <p:nvSpPr>
          <p:cNvPr id="326" name="Google Shape;326;p30"/>
          <p:cNvSpPr txBox="1"/>
          <p:nvPr>
            <p:ph type="title"/>
          </p:nvPr>
        </p:nvSpPr>
        <p:spPr>
          <a:xfrm>
            <a:off x="483827" y="484188"/>
            <a:ext cx="9725386" cy="4431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2"/>
              </a:buClr>
              <a:buSzPts val="3200"/>
              <a:buFont typeface="Franklin Gothic"/>
              <a:buNone/>
            </a:pPr>
            <a:r>
              <a:rPr lang="en-IN">
                <a:latin typeface="Calibri"/>
                <a:ea typeface="Calibri"/>
                <a:cs typeface="Calibri"/>
                <a:sym typeface="Calibri"/>
              </a:rPr>
              <a:t>Amine LAHOUANI</a:t>
            </a:r>
            <a:endParaRPr>
              <a:latin typeface="Calibri"/>
              <a:ea typeface="Calibri"/>
              <a:cs typeface="Calibri"/>
              <a:sym typeface="Calibri"/>
            </a:endParaRPr>
          </a:p>
        </p:txBody>
      </p:sp>
      <p:sp>
        <p:nvSpPr>
          <p:cNvPr id="327" name="Google Shape;327;p30"/>
          <p:cNvSpPr txBox="1"/>
          <p:nvPr>
            <p:ph idx="1" type="body"/>
          </p:nvPr>
        </p:nvSpPr>
        <p:spPr>
          <a:xfrm>
            <a:off x="490087" y="971296"/>
            <a:ext cx="9725386" cy="292388"/>
          </a:xfrm>
          <a:prstGeom prst="rect">
            <a:avLst/>
          </a:prstGeom>
          <a:noFill/>
          <a:ln>
            <a:noFill/>
          </a:ln>
        </p:spPr>
        <p:txBody>
          <a:bodyPr anchorCtr="0" anchor="t" bIns="0" lIns="0" spcFirstLastPara="1" rIns="0" wrap="square" tIns="0">
            <a:spAutoFit/>
          </a:bodyPr>
          <a:lstStyle/>
          <a:p>
            <a:pPr indent="0" lvl="0" marL="0" rtl="0" algn="l">
              <a:lnSpc>
                <a:spcPct val="95000"/>
              </a:lnSpc>
              <a:spcBef>
                <a:spcPts val="0"/>
              </a:spcBef>
              <a:spcAft>
                <a:spcPts val="0"/>
              </a:spcAft>
              <a:buClr>
                <a:srgbClr val="6D90F8"/>
              </a:buClr>
              <a:buSzPts val="2000"/>
              <a:buNone/>
            </a:pPr>
            <a:r>
              <a:rPr lang="en-IN">
                <a:latin typeface="Calibri"/>
                <a:ea typeface="Calibri"/>
                <a:cs typeface="Calibri"/>
                <a:sym typeface="Calibri"/>
              </a:rPr>
              <a:t>Senior Data Scientist - Casablanca</a:t>
            </a:r>
            <a:endParaRPr>
              <a:latin typeface="Calibri"/>
              <a:ea typeface="Calibri"/>
              <a:cs typeface="Calibri"/>
              <a:sym typeface="Calibri"/>
            </a:endParaRPr>
          </a:p>
        </p:txBody>
      </p:sp>
      <p:sp>
        <p:nvSpPr>
          <p:cNvPr id="328" name="Google Shape;328;p30"/>
          <p:cNvSpPr/>
          <p:nvPr/>
        </p:nvSpPr>
        <p:spPr>
          <a:xfrm>
            <a:off x="483827" y="1542241"/>
            <a:ext cx="7424535" cy="336884"/>
          </a:xfrm>
          <a:prstGeom prst="roundRect">
            <a:avLst>
              <a:gd fmla="val 16667" name="adj"/>
            </a:avLst>
          </a:prstGeom>
          <a:solidFill>
            <a:schemeClr val="dk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None/>
            </a:pPr>
            <a:r>
              <a:rPr b="1" i="0" lang="en-IN" sz="1400" u="none" cap="none" strike="noStrike">
                <a:solidFill>
                  <a:srgbClr val="FFFFFF"/>
                </a:solidFill>
                <a:latin typeface="Calibri"/>
                <a:ea typeface="Calibri"/>
                <a:cs typeface="Calibri"/>
                <a:sym typeface="Calibri"/>
              </a:rPr>
              <a:t>     Professional experience</a:t>
            </a:r>
            <a:endParaRPr/>
          </a:p>
          <a:p>
            <a:pPr indent="0" lvl="0" marL="0" marR="0" rtl="0" algn="l">
              <a:lnSpc>
                <a:spcPct val="100000"/>
              </a:lnSpc>
              <a:spcBef>
                <a:spcPts val="0"/>
              </a:spcBef>
              <a:spcAft>
                <a:spcPts val="0"/>
              </a:spcAft>
              <a:buNone/>
            </a:pPr>
            <a:r>
              <a:t/>
            </a:r>
            <a:endParaRPr b="0" i="0" sz="1400" u="none" cap="none" strike="noStrike">
              <a:solidFill>
                <a:srgbClr val="3D3D3D"/>
              </a:solidFill>
              <a:latin typeface="Calibri"/>
              <a:ea typeface="Calibri"/>
              <a:cs typeface="Calibri"/>
              <a:sym typeface="Calibri"/>
            </a:endParaRPr>
          </a:p>
        </p:txBody>
      </p:sp>
      <p:pic>
        <p:nvPicPr>
          <p:cNvPr id="329" name="Google Shape;329;p30"/>
          <p:cNvPicPr preferRelativeResize="0"/>
          <p:nvPr/>
        </p:nvPicPr>
        <p:blipFill rotWithShape="1">
          <a:blip r:embed="rId3">
            <a:alphaModFix/>
          </a:blip>
          <a:srcRect b="0" l="0" r="0" t="0"/>
          <a:stretch/>
        </p:blipFill>
        <p:spPr>
          <a:xfrm>
            <a:off x="327409" y="1384525"/>
            <a:ext cx="365760" cy="412847"/>
          </a:xfrm>
          <a:prstGeom prst="rect">
            <a:avLst/>
          </a:prstGeom>
          <a:noFill/>
          <a:ln>
            <a:noFill/>
          </a:ln>
        </p:spPr>
      </p:pic>
      <p:sp>
        <p:nvSpPr>
          <p:cNvPr id="330" name="Google Shape;330;p30"/>
          <p:cNvSpPr/>
          <p:nvPr/>
        </p:nvSpPr>
        <p:spPr>
          <a:xfrm>
            <a:off x="5345906" y="4806030"/>
            <a:ext cx="4692954" cy="2753645"/>
          </a:xfrm>
          <a:prstGeom prst="roundRect">
            <a:avLst>
              <a:gd fmla="val 16667" name="adj"/>
            </a:avLst>
          </a:prstGeom>
          <a:solidFill>
            <a:schemeClr val="lt1"/>
          </a:solidFill>
          <a:ln cap="flat" cmpd="sng" w="254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120000"/>
              </a:lnSpc>
              <a:spcBef>
                <a:spcPts val="0"/>
              </a:spcBef>
              <a:spcAft>
                <a:spcPts val="0"/>
              </a:spcAft>
              <a:buClr>
                <a:srgbClr val="000000"/>
              </a:buClr>
              <a:buSzPts val="1400"/>
              <a:buFont typeface="Noto Sans Symbols"/>
              <a:buChar char="▪"/>
            </a:pPr>
            <a:r>
              <a:rPr b="1" i="0" lang="en-IN" sz="1400" u="none" cap="none" strike="noStrike">
                <a:solidFill>
                  <a:srgbClr val="000000"/>
                </a:solidFill>
                <a:latin typeface="Calibri"/>
                <a:ea typeface="Calibri"/>
                <a:cs typeface="Calibri"/>
                <a:sym typeface="Calibri"/>
              </a:rPr>
              <a:t>Data Science : </a:t>
            </a:r>
            <a:r>
              <a:rPr b="0" i="0" lang="en-IN" sz="1400" u="none" cap="none" strike="noStrike">
                <a:solidFill>
                  <a:srgbClr val="000000"/>
                </a:solidFill>
                <a:latin typeface="Calibri"/>
                <a:ea typeface="Calibri"/>
                <a:cs typeface="Calibri"/>
                <a:sym typeface="Calibri"/>
              </a:rPr>
              <a:t>RPA, Computer Vision </a:t>
            </a:r>
            <a:endParaRPr/>
          </a:p>
          <a:p>
            <a:pPr indent="-285750" lvl="0" marL="285750" marR="0" rtl="0" algn="l">
              <a:lnSpc>
                <a:spcPct val="120000"/>
              </a:lnSpc>
              <a:spcBef>
                <a:spcPts val="0"/>
              </a:spcBef>
              <a:spcAft>
                <a:spcPts val="0"/>
              </a:spcAft>
              <a:buClr>
                <a:srgbClr val="000000"/>
              </a:buClr>
              <a:buSzPts val="1400"/>
              <a:buFont typeface="Noto Sans Symbols"/>
              <a:buChar char="▪"/>
            </a:pPr>
            <a:r>
              <a:rPr b="1" i="0" lang="en-IN" sz="1400" u="none" cap="none" strike="noStrike">
                <a:solidFill>
                  <a:srgbClr val="000000"/>
                </a:solidFill>
                <a:latin typeface="Calibri"/>
                <a:ea typeface="Calibri"/>
                <a:cs typeface="Calibri"/>
                <a:sym typeface="Calibri"/>
              </a:rPr>
              <a:t>MLops : </a:t>
            </a:r>
            <a:r>
              <a:rPr b="0" i="0" lang="en-IN" sz="1400" u="none" cap="none" strike="noStrike">
                <a:solidFill>
                  <a:srgbClr val="000000"/>
                </a:solidFill>
                <a:latin typeface="Calibri"/>
                <a:ea typeface="Calibri"/>
                <a:cs typeface="Calibri"/>
                <a:sym typeface="Calibri"/>
              </a:rPr>
              <a:t>End-to-end Machine Learning Solutions: GIT, Docker, Kubernetes, AWS, Jenkins, Linux, Bash scripting </a:t>
            </a:r>
            <a:endParaRPr/>
          </a:p>
          <a:p>
            <a:pPr indent="-285750" lvl="0" marL="285750" marR="0" rtl="0" algn="l">
              <a:lnSpc>
                <a:spcPct val="120000"/>
              </a:lnSpc>
              <a:spcBef>
                <a:spcPts val="0"/>
              </a:spcBef>
              <a:spcAft>
                <a:spcPts val="0"/>
              </a:spcAft>
              <a:buClr>
                <a:srgbClr val="000000"/>
              </a:buClr>
              <a:buSzPts val="1400"/>
              <a:buFont typeface="Noto Sans Symbols"/>
              <a:buChar char="▪"/>
            </a:pPr>
            <a:r>
              <a:rPr b="1" i="0" lang="en-IN" sz="1400" u="none" cap="none" strike="noStrike">
                <a:solidFill>
                  <a:srgbClr val="000000"/>
                </a:solidFill>
                <a:latin typeface="Calibri"/>
                <a:ea typeface="Calibri"/>
                <a:cs typeface="Calibri"/>
                <a:sym typeface="Calibri"/>
              </a:rPr>
              <a:t>Data Modeling and Database architecture : </a:t>
            </a:r>
            <a:r>
              <a:rPr b="0" i="0" lang="en-IN" sz="1400" u="none" cap="none" strike="noStrike">
                <a:solidFill>
                  <a:srgbClr val="000000"/>
                </a:solidFill>
                <a:latin typeface="Calibri"/>
                <a:ea typeface="Calibri"/>
                <a:cs typeface="Calibri"/>
                <a:sym typeface="Calibri"/>
              </a:rPr>
              <a:t> RDBSM (PostgreSQl) , NoSQL (Cassandra, MongoDB), Spark, Sqoop, Pig, Hive, Ambari, Zookeeper, Kafka, Flume</a:t>
            </a:r>
            <a:endParaRPr/>
          </a:p>
          <a:p>
            <a:pPr indent="-285750" lvl="0" marL="285750" marR="0" rtl="0" algn="l">
              <a:lnSpc>
                <a:spcPct val="120000"/>
              </a:lnSpc>
              <a:spcBef>
                <a:spcPts val="0"/>
              </a:spcBef>
              <a:spcAft>
                <a:spcPts val="0"/>
              </a:spcAft>
              <a:buClr>
                <a:srgbClr val="000000"/>
              </a:buClr>
              <a:buSzPts val="1400"/>
              <a:buFont typeface="Noto Sans Symbols"/>
              <a:buChar char="▪"/>
            </a:pPr>
            <a:r>
              <a:rPr b="1" i="0" lang="en-IN" sz="1400" u="none" cap="none" strike="noStrike">
                <a:solidFill>
                  <a:srgbClr val="000000"/>
                </a:solidFill>
                <a:latin typeface="Calibri"/>
                <a:ea typeface="Calibri"/>
                <a:cs typeface="Calibri"/>
                <a:sym typeface="Calibri"/>
              </a:rPr>
              <a:t>Advanced Econometric and Financial Modeling</a:t>
            </a:r>
            <a:endParaRPr/>
          </a:p>
          <a:p>
            <a:pPr indent="-285750" lvl="0" marL="285750" marR="0" rtl="0" algn="l">
              <a:lnSpc>
                <a:spcPct val="120000"/>
              </a:lnSpc>
              <a:spcBef>
                <a:spcPts val="0"/>
              </a:spcBef>
              <a:spcAft>
                <a:spcPts val="0"/>
              </a:spcAft>
              <a:buClr>
                <a:srgbClr val="000000"/>
              </a:buClr>
              <a:buSzPts val="1400"/>
              <a:buFont typeface="Noto Sans Symbols"/>
              <a:buChar char="▪"/>
            </a:pPr>
            <a:r>
              <a:rPr b="1" i="0" lang="en-IN" sz="1400" u="none" cap="none" strike="noStrike">
                <a:solidFill>
                  <a:srgbClr val="000000"/>
                </a:solidFill>
                <a:latin typeface="Calibri"/>
                <a:ea typeface="Calibri"/>
                <a:cs typeface="Calibri"/>
                <a:sym typeface="Calibri"/>
              </a:rPr>
              <a:t>Programming languages : </a:t>
            </a:r>
            <a:r>
              <a:rPr b="0" i="0" lang="en-IN" sz="1400" u="none" cap="none" strike="noStrike">
                <a:solidFill>
                  <a:srgbClr val="000000"/>
                </a:solidFill>
                <a:latin typeface="Calibri"/>
                <a:ea typeface="Calibri"/>
                <a:cs typeface="Calibri"/>
                <a:sym typeface="Calibri"/>
              </a:rPr>
              <a:t>Python, Advanced Excel and VBA , R</a:t>
            </a:r>
            <a:endParaRPr/>
          </a:p>
          <a:p>
            <a:pPr indent="-196850" lvl="0" marL="285750" marR="0" rtl="0" algn="l">
              <a:lnSpc>
                <a:spcPct val="12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Calibri"/>
              <a:ea typeface="Calibri"/>
              <a:cs typeface="Calibri"/>
              <a:sym typeface="Calibri"/>
            </a:endParaRPr>
          </a:p>
          <a:p>
            <a:pPr indent="-196850" lvl="0" marL="285750" marR="0" rtl="0" algn="l">
              <a:lnSpc>
                <a:spcPct val="120000"/>
              </a:lnSpc>
              <a:spcBef>
                <a:spcPts val="0"/>
              </a:spcBef>
              <a:spcAft>
                <a:spcPts val="0"/>
              </a:spcAft>
              <a:buClr>
                <a:srgbClr val="000000"/>
              </a:buClr>
              <a:buSzPts val="1400"/>
              <a:buFont typeface="Noto Sans Symbols"/>
              <a:buNone/>
            </a:pPr>
            <a:r>
              <a:t/>
            </a:r>
            <a:endParaRPr b="1" i="0" sz="1400" u="none" cap="none" strike="noStrike">
              <a:solidFill>
                <a:srgbClr val="000000"/>
              </a:solidFill>
              <a:latin typeface="Calibri"/>
              <a:ea typeface="Calibri"/>
              <a:cs typeface="Calibri"/>
              <a:sym typeface="Calibri"/>
            </a:endParaRPr>
          </a:p>
          <a:p>
            <a:pPr indent="-196850" lvl="0" marL="285750" marR="0" rtl="0" algn="l">
              <a:lnSpc>
                <a:spcPct val="120000"/>
              </a:lnSpc>
              <a:spcBef>
                <a:spcPts val="0"/>
              </a:spcBef>
              <a:spcAft>
                <a:spcPts val="0"/>
              </a:spcAft>
              <a:buClr>
                <a:srgbClr val="000000"/>
              </a:buClr>
              <a:buSzPts val="1400"/>
              <a:buFont typeface="Noto Sans Symbols"/>
              <a:buNone/>
            </a:pPr>
            <a:r>
              <a:t/>
            </a:r>
            <a:endParaRPr b="1" i="0" sz="1400" u="none" cap="none" strike="noStrike">
              <a:solidFill>
                <a:srgbClr val="000000"/>
              </a:solidFill>
              <a:latin typeface="Calibri"/>
              <a:ea typeface="Calibri"/>
              <a:cs typeface="Calibri"/>
              <a:sym typeface="Calibri"/>
            </a:endParaRPr>
          </a:p>
        </p:txBody>
      </p:sp>
      <p:sp>
        <p:nvSpPr>
          <p:cNvPr id="331" name="Google Shape;331;p30"/>
          <p:cNvSpPr/>
          <p:nvPr/>
        </p:nvSpPr>
        <p:spPr>
          <a:xfrm>
            <a:off x="5328476" y="4511387"/>
            <a:ext cx="4281653" cy="336884"/>
          </a:xfrm>
          <a:prstGeom prst="roundRect">
            <a:avLst>
              <a:gd fmla="val 16667" name="adj"/>
            </a:avLst>
          </a:prstGeom>
          <a:solidFill>
            <a:schemeClr val="dk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IN" sz="1400" u="none" cap="none" strike="noStrike">
                <a:solidFill>
                  <a:srgbClr val="FFFFFF"/>
                </a:solidFill>
                <a:latin typeface="Calibri"/>
                <a:ea typeface="Calibri"/>
                <a:cs typeface="Calibri"/>
                <a:sym typeface="Calibri"/>
              </a:rPr>
              <a:t>      Technical Skills and Competencies</a:t>
            </a:r>
            <a:endParaRPr/>
          </a:p>
        </p:txBody>
      </p:sp>
      <p:sp>
        <p:nvSpPr>
          <p:cNvPr id="332" name="Google Shape;332;p30"/>
          <p:cNvSpPr/>
          <p:nvPr/>
        </p:nvSpPr>
        <p:spPr>
          <a:xfrm>
            <a:off x="490749" y="4824406"/>
            <a:ext cx="4555902" cy="2753645"/>
          </a:xfrm>
          <a:prstGeom prst="roundRect">
            <a:avLst>
              <a:gd fmla="val 16667" name="adj"/>
            </a:avLst>
          </a:prstGeom>
          <a:solidFill>
            <a:schemeClr val="lt1"/>
          </a:solidFill>
          <a:ln cap="flat" cmpd="sng" w="254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3D3D3D"/>
                </a:solidFill>
                <a:latin typeface="Calibri"/>
                <a:ea typeface="Calibri"/>
                <a:cs typeface="Calibri"/>
                <a:sym typeface="Calibri"/>
              </a:rPr>
              <a:t>MBA Degree with Corporate Finance Concentration from </a:t>
            </a:r>
            <a:r>
              <a:rPr b="1" i="0" lang="en-IN" sz="1400" u="none" cap="none" strike="noStrike">
                <a:solidFill>
                  <a:srgbClr val="3D3D3D"/>
                </a:solidFill>
                <a:latin typeface="Calibri"/>
                <a:ea typeface="Calibri"/>
                <a:cs typeface="Calibri"/>
                <a:sym typeface="Calibri"/>
              </a:rPr>
              <a:t>the International University of Japan (IUJ) , Japan.</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D3D3D"/>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3D3D3D"/>
                </a:solidFill>
                <a:latin typeface="Calibri"/>
                <a:ea typeface="Calibri"/>
                <a:cs typeface="Calibri"/>
                <a:sym typeface="Calibri"/>
              </a:rPr>
              <a:t>Engineering Master in Statistics and Economic Modeling from </a:t>
            </a:r>
            <a:r>
              <a:rPr b="1" i="0" lang="en-IN" sz="1400" u="none" cap="none" strike="noStrike">
                <a:solidFill>
                  <a:srgbClr val="3D3D3D"/>
                </a:solidFill>
                <a:latin typeface="Calibri"/>
                <a:ea typeface="Calibri"/>
                <a:cs typeface="Calibri"/>
                <a:sym typeface="Calibri"/>
              </a:rPr>
              <a:t>the National Institute of Statistics and Applied Economics ( INSEA) , Morocco</a:t>
            </a:r>
            <a:endParaRPr/>
          </a:p>
          <a:p>
            <a:pPr indent="0" lvl="0" marL="0" marR="0" rtl="0" algn="l">
              <a:lnSpc>
                <a:spcPct val="100000"/>
              </a:lnSpc>
              <a:spcBef>
                <a:spcPts val="0"/>
              </a:spcBef>
              <a:spcAft>
                <a:spcPts val="0"/>
              </a:spcAft>
              <a:buNone/>
            </a:pPr>
            <a:r>
              <a:t/>
            </a:r>
            <a:endParaRPr b="0" i="0" sz="1400" u="none" cap="none" strike="noStrike">
              <a:solidFill>
                <a:srgbClr val="3D3D3D"/>
              </a:solidFill>
              <a:latin typeface="Calibri"/>
              <a:ea typeface="Calibri"/>
              <a:cs typeface="Calibri"/>
              <a:sym typeface="Calibri"/>
            </a:endParaRPr>
          </a:p>
        </p:txBody>
      </p:sp>
      <p:sp>
        <p:nvSpPr>
          <p:cNvPr id="333" name="Google Shape;333;p30"/>
          <p:cNvSpPr/>
          <p:nvPr/>
        </p:nvSpPr>
        <p:spPr>
          <a:xfrm>
            <a:off x="464287" y="4511387"/>
            <a:ext cx="4584031" cy="336884"/>
          </a:xfrm>
          <a:prstGeom prst="roundRect">
            <a:avLst>
              <a:gd fmla="val 16667" name="adj"/>
            </a:avLst>
          </a:prstGeom>
          <a:solidFill>
            <a:schemeClr val="dk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None/>
            </a:pPr>
            <a:r>
              <a:rPr b="1" i="0" lang="en-IN" sz="1400" u="none" cap="none" strike="noStrike">
                <a:solidFill>
                  <a:srgbClr val="FFFFFF"/>
                </a:solidFill>
                <a:latin typeface="Calibri"/>
                <a:ea typeface="Calibri"/>
                <a:cs typeface="Calibri"/>
                <a:sym typeface="Calibri"/>
              </a:rPr>
              <a:t>     Education</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pic>
        <p:nvPicPr>
          <p:cNvPr id="334" name="Google Shape;334;p30"/>
          <p:cNvPicPr preferRelativeResize="0"/>
          <p:nvPr/>
        </p:nvPicPr>
        <p:blipFill rotWithShape="1">
          <a:blip r:embed="rId4">
            <a:alphaModFix/>
          </a:blip>
          <a:srcRect b="0" l="0" r="0" t="0"/>
          <a:stretch/>
        </p:blipFill>
        <p:spPr>
          <a:xfrm>
            <a:off x="307869" y="4377405"/>
            <a:ext cx="457200" cy="428625"/>
          </a:xfrm>
          <a:prstGeom prst="rect">
            <a:avLst/>
          </a:prstGeom>
          <a:noFill/>
          <a:ln>
            <a:noFill/>
          </a:ln>
        </p:spPr>
      </p:pic>
      <p:pic>
        <p:nvPicPr>
          <p:cNvPr id="335" name="Google Shape;335;p30"/>
          <p:cNvPicPr preferRelativeResize="0"/>
          <p:nvPr/>
        </p:nvPicPr>
        <p:blipFill rotWithShape="1">
          <a:blip r:embed="rId5">
            <a:alphaModFix/>
          </a:blip>
          <a:srcRect b="0" l="0" r="0" t="0"/>
          <a:stretch/>
        </p:blipFill>
        <p:spPr>
          <a:xfrm>
            <a:off x="5204736" y="4377405"/>
            <a:ext cx="365760" cy="3657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1"/>
          <p:cNvSpPr/>
          <p:nvPr/>
        </p:nvSpPr>
        <p:spPr>
          <a:xfrm>
            <a:off x="483827" y="1999965"/>
            <a:ext cx="9145842" cy="2377440"/>
          </a:xfrm>
          <a:prstGeom prst="roundRect">
            <a:avLst>
              <a:gd fmla="val 16667" name="adj"/>
            </a:avLst>
          </a:prstGeom>
          <a:solidFill>
            <a:schemeClr val="lt1"/>
          </a:solidFill>
          <a:ln cap="flat" cmpd="sng" w="254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1400"/>
              <a:buFont typeface="Arial"/>
              <a:buNone/>
            </a:pPr>
            <a:r>
              <a:rPr b="0" i="0" lang="en-IN" sz="1400" u="none" cap="none" strike="noStrike">
                <a:solidFill>
                  <a:srgbClr val="333333"/>
                </a:solidFill>
                <a:latin typeface="Calibri"/>
                <a:ea typeface="Calibri"/>
                <a:cs typeface="Calibri"/>
                <a:sym typeface="Calibri"/>
              </a:rPr>
              <a:t>Oludayo has 7 years of experience working as a Data Analyst and Researcher in the Business Research Services at Infomineo. </a:t>
            </a:r>
            <a:endParaRPr/>
          </a:p>
          <a:p>
            <a:pPr indent="0" lvl="0" marL="0" marR="0" rtl="0" algn="l">
              <a:lnSpc>
                <a:spcPct val="120000"/>
              </a:lnSpc>
              <a:spcBef>
                <a:spcPts val="0"/>
              </a:spcBef>
              <a:spcAft>
                <a:spcPts val="0"/>
              </a:spcAft>
              <a:buClr>
                <a:srgbClr val="000000"/>
              </a:buClr>
              <a:buSzPts val="1400"/>
              <a:buFont typeface="Arial"/>
              <a:buNone/>
            </a:pPr>
            <a:r>
              <a:t/>
            </a:r>
            <a:endParaRPr b="0" i="0" sz="1400" u="none" cap="none" strike="noStrike">
              <a:solidFill>
                <a:srgbClr val="333333"/>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1400"/>
              <a:buFont typeface="Arial"/>
              <a:buNone/>
            </a:pPr>
            <a:r>
              <a:rPr b="0" i="0" lang="en-IN" sz="1400" u="none" cap="none" strike="noStrike">
                <a:solidFill>
                  <a:srgbClr val="333333"/>
                </a:solidFill>
                <a:latin typeface="Calibri"/>
                <a:ea typeface="Calibri"/>
                <a:cs typeface="Calibri"/>
                <a:sym typeface="Calibri"/>
              </a:rPr>
              <a:t>He is an expert in European and Middle East &amp; Africa (EMEA) markets where he used to develop insights from Business, Financial &amp; Economical Data for corporates and consultancies firms.</a:t>
            </a:r>
            <a:endParaRPr/>
          </a:p>
          <a:p>
            <a:pPr indent="0" lvl="0" marL="0" marR="0" rtl="0" algn="l">
              <a:lnSpc>
                <a:spcPct val="120000"/>
              </a:lnSpc>
              <a:spcBef>
                <a:spcPts val="0"/>
              </a:spcBef>
              <a:spcAft>
                <a:spcPts val="0"/>
              </a:spcAft>
              <a:buClr>
                <a:srgbClr val="000000"/>
              </a:buClr>
              <a:buSzPts val="1400"/>
              <a:buFont typeface="Arial"/>
              <a:buNone/>
            </a:pPr>
            <a:r>
              <a:t/>
            </a:r>
            <a:endParaRPr b="0" i="0" sz="1400" u="none" cap="none" strike="noStrike">
              <a:solidFill>
                <a:srgbClr val="333333"/>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1400"/>
              <a:buFont typeface="Arial"/>
              <a:buNone/>
            </a:pPr>
            <a:r>
              <a:rPr b="0" i="0" lang="en-IN" sz="1400" u="none" cap="none" strike="noStrike">
                <a:solidFill>
                  <a:srgbClr val="333333"/>
                </a:solidFill>
                <a:latin typeface="Calibri"/>
                <a:ea typeface="Calibri"/>
                <a:cs typeface="Calibri"/>
                <a:sym typeface="Calibri"/>
              </a:rPr>
              <a:t>He has completed a Master in Data Science to join the Data Analytics Services. </a:t>
            </a:r>
            <a:endParaRPr/>
          </a:p>
          <a:p>
            <a:pPr indent="0" lvl="0" marL="0" marR="0" rtl="0" algn="l">
              <a:lnSpc>
                <a:spcPct val="120000"/>
              </a:lnSpc>
              <a:spcBef>
                <a:spcPts val="0"/>
              </a:spcBef>
              <a:spcAft>
                <a:spcPts val="0"/>
              </a:spcAft>
              <a:buClr>
                <a:srgbClr val="000000"/>
              </a:buClr>
              <a:buSzPts val="1400"/>
              <a:buFont typeface="Arial"/>
              <a:buNone/>
            </a:pPr>
            <a:r>
              <a:t/>
            </a:r>
            <a:endParaRPr b="0" i="0" sz="1400" u="none" cap="none" strike="noStrike">
              <a:solidFill>
                <a:srgbClr val="333333"/>
              </a:solidFill>
              <a:latin typeface="Calibri"/>
              <a:ea typeface="Calibri"/>
              <a:cs typeface="Calibri"/>
              <a:sym typeface="Calibri"/>
            </a:endParaRPr>
          </a:p>
          <a:p>
            <a:pPr indent="0" lvl="0" marL="0" marR="0" rtl="0" algn="l">
              <a:lnSpc>
                <a:spcPct val="120000"/>
              </a:lnSpc>
              <a:spcBef>
                <a:spcPts val="0"/>
              </a:spcBef>
              <a:spcAft>
                <a:spcPts val="0"/>
              </a:spcAft>
              <a:buNone/>
            </a:pPr>
            <a:r>
              <a:t/>
            </a:r>
            <a:endParaRPr b="0" i="0" sz="1400" u="none" cap="none" strike="noStrike">
              <a:solidFill>
                <a:srgbClr val="FF0000"/>
              </a:solidFill>
              <a:latin typeface="Calibri"/>
              <a:ea typeface="Calibri"/>
              <a:cs typeface="Calibri"/>
              <a:sym typeface="Calibri"/>
            </a:endParaRPr>
          </a:p>
        </p:txBody>
      </p:sp>
      <p:sp>
        <p:nvSpPr>
          <p:cNvPr id="342" name="Google Shape;342;p31"/>
          <p:cNvSpPr txBox="1"/>
          <p:nvPr>
            <p:ph type="title"/>
          </p:nvPr>
        </p:nvSpPr>
        <p:spPr>
          <a:xfrm>
            <a:off x="483827" y="484188"/>
            <a:ext cx="9725386" cy="4431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2"/>
              </a:buClr>
              <a:buSzPts val="3200"/>
              <a:buFont typeface="Franklin Gothic"/>
              <a:buNone/>
            </a:pPr>
            <a:r>
              <a:rPr lang="en-IN">
                <a:latin typeface="Calibri"/>
                <a:ea typeface="Calibri"/>
                <a:cs typeface="Calibri"/>
                <a:sym typeface="Calibri"/>
              </a:rPr>
              <a:t>Oludayo ABASS</a:t>
            </a:r>
            <a:endParaRPr>
              <a:latin typeface="Calibri"/>
              <a:ea typeface="Calibri"/>
              <a:cs typeface="Calibri"/>
              <a:sym typeface="Calibri"/>
            </a:endParaRPr>
          </a:p>
        </p:txBody>
      </p:sp>
      <p:sp>
        <p:nvSpPr>
          <p:cNvPr id="343" name="Google Shape;343;p31"/>
          <p:cNvSpPr txBox="1"/>
          <p:nvPr>
            <p:ph idx="1" type="body"/>
          </p:nvPr>
        </p:nvSpPr>
        <p:spPr>
          <a:xfrm>
            <a:off x="490087" y="971296"/>
            <a:ext cx="9725386" cy="292388"/>
          </a:xfrm>
          <a:prstGeom prst="rect">
            <a:avLst/>
          </a:prstGeom>
          <a:noFill/>
          <a:ln>
            <a:noFill/>
          </a:ln>
        </p:spPr>
        <p:txBody>
          <a:bodyPr anchorCtr="0" anchor="t" bIns="0" lIns="0" spcFirstLastPara="1" rIns="0" wrap="square" tIns="0">
            <a:spAutoFit/>
          </a:bodyPr>
          <a:lstStyle/>
          <a:p>
            <a:pPr indent="0" lvl="0" marL="0" rtl="0" algn="l">
              <a:lnSpc>
                <a:spcPct val="95000"/>
              </a:lnSpc>
              <a:spcBef>
                <a:spcPts val="0"/>
              </a:spcBef>
              <a:spcAft>
                <a:spcPts val="0"/>
              </a:spcAft>
              <a:buClr>
                <a:srgbClr val="6D90F8"/>
              </a:buClr>
              <a:buSzPts val="2000"/>
              <a:buNone/>
            </a:pPr>
            <a:r>
              <a:rPr lang="en-IN">
                <a:latin typeface="Calibri"/>
                <a:ea typeface="Calibri"/>
                <a:cs typeface="Calibri"/>
                <a:sym typeface="Calibri"/>
              </a:rPr>
              <a:t>Senior Data Scientist - Casablanca</a:t>
            </a:r>
            <a:endParaRPr>
              <a:latin typeface="Calibri"/>
              <a:ea typeface="Calibri"/>
              <a:cs typeface="Calibri"/>
              <a:sym typeface="Calibri"/>
            </a:endParaRPr>
          </a:p>
        </p:txBody>
      </p:sp>
      <p:sp>
        <p:nvSpPr>
          <p:cNvPr id="344" name="Google Shape;344;p31"/>
          <p:cNvSpPr/>
          <p:nvPr/>
        </p:nvSpPr>
        <p:spPr>
          <a:xfrm>
            <a:off x="483827" y="1542241"/>
            <a:ext cx="7424535" cy="336884"/>
          </a:xfrm>
          <a:prstGeom prst="roundRect">
            <a:avLst>
              <a:gd fmla="val 16667" name="adj"/>
            </a:avLst>
          </a:prstGeom>
          <a:solidFill>
            <a:schemeClr val="dk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None/>
            </a:pPr>
            <a:r>
              <a:rPr b="1" i="0" lang="en-IN" sz="1400" u="none" cap="none" strike="noStrike">
                <a:solidFill>
                  <a:srgbClr val="FFFFFF"/>
                </a:solidFill>
                <a:latin typeface="Calibri"/>
                <a:ea typeface="Calibri"/>
                <a:cs typeface="Calibri"/>
                <a:sym typeface="Calibri"/>
              </a:rPr>
              <a:t>     Professional experience</a:t>
            </a:r>
            <a:endParaRPr/>
          </a:p>
          <a:p>
            <a:pPr indent="0" lvl="0" marL="0" marR="0" rtl="0" algn="l">
              <a:lnSpc>
                <a:spcPct val="100000"/>
              </a:lnSpc>
              <a:spcBef>
                <a:spcPts val="0"/>
              </a:spcBef>
              <a:spcAft>
                <a:spcPts val="0"/>
              </a:spcAft>
              <a:buNone/>
            </a:pPr>
            <a:r>
              <a:t/>
            </a:r>
            <a:endParaRPr b="0" i="0" sz="1400" u="none" cap="none" strike="noStrike">
              <a:solidFill>
                <a:srgbClr val="3D3D3D"/>
              </a:solidFill>
              <a:latin typeface="Calibri"/>
              <a:ea typeface="Calibri"/>
              <a:cs typeface="Calibri"/>
              <a:sym typeface="Calibri"/>
            </a:endParaRPr>
          </a:p>
        </p:txBody>
      </p:sp>
      <p:pic>
        <p:nvPicPr>
          <p:cNvPr id="345" name="Google Shape;345;p31"/>
          <p:cNvPicPr preferRelativeResize="0"/>
          <p:nvPr/>
        </p:nvPicPr>
        <p:blipFill rotWithShape="1">
          <a:blip r:embed="rId3">
            <a:alphaModFix/>
          </a:blip>
          <a:srcRect b="0" l="0" r="0" t="0"/>
          <a:stretch/>
        </p:blipFill>
        <p:spPr>
          <a:xfrm>
            <a:off x="327409" y="1384525"/>
            <a:ext cx="365760" cy="412847"/>
          </a:xfrm>
          <a:prstGeom prst="rect">
            <a:avLst/>
          </a:prstGeom>
          <a:noFill/>
          <a:ln>
            <a:noFill/>
          </a:ln>
        </p:spPr>
      </p:pic>
      <p:sp>
        <p:nvSpPr>
          <p:cNvPr id="346" name="Google Shape;346;p31"/>
          <p:cNvSpPr/>
          <p:nvPr/>
        </p:nvSpPr>
        <p:spPr>
          <a:xfrm>
            <a:off x="5365446" y="5067497"/>
            <a:ext cx="4281653" cy="2232803"/>
          </a:xfrm>
          <a:prstGeom prst="roundRect">
            <a:avLst>
              <a:gd fmla="val 16667" name="adj"/>
            </a:avLst>
          </a:prstGeom>
          <a:solidFill>
            <a:schemeClr val="lt1"/>
          </a:solidFill>
          <a:ln cap="flat" cmpd="sng" w="254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120000"/>
              </a:lnSpc>
              <a:spcBef>
                <a:spcPts val="0"/>
              </a:spcBef>
              <a:spcAft>
                <a:spcPts val="0"/>
              </a:spcAft>
              <a:buClr>
                <a:srgbClr val="000000"/>
              </a:buClr>
              <a:buSzPts val="1400"/>
              <a:buFont typeface="Noto Sans Symbols"/>
              <a:buChar char="▪"/>
            </a:pPr>
            <a:r>
              <a:rPr b="1" i="0" lang="en-IN" sz="1400" u="none" cap="none" strike="noStrike">
                <a:solidFill>
                  <a:srgbClr val="000000"/>
                </a:solidFill>
                <a:latin typeface="Calibri"/>
                <a:ea typeface="Calibri"/>
                <a:cs typeface="Calibri"/>
                <a:sym typeface="Calibri"/>
              </a:rPr>
              <a:t>Data analysis and modelling: </a:t>
            </a:r>
            <a:r>
              <a:rPr b="0" i="0" lang="en-IN" sz="1400" u="none" cap="none" strike="noStrike">
                <a:solidFill>
                  <a:srgbClr val="000000"/>
                </a:solidFill>
                <a:latin typeface="Calibri"/>
                <a:ea typeface="Calibri"/>
                <a:cs typeface="Calibri"/>
                <a:sym typeface="Calibri"/>
              </a:rPr>
              <a:t>Python, SQL, Advanced Excel &amp; VBA, and DAX</a:t>
            </a:r>
            <a:endParaRPr/>
          </a:p>
          <a:p>
            <a:pPr indent="-285750" lvl="0" marL="285750" marR="0" rtl="0" algn="l">
              <a:lnSpc>
                <a:spcPct val="120000"/>
              </a:lnSpc>
              <a:spcBef>
                <a:spcPts val="0"/>
              </a:spcBef>
              <a:spcAft>
                <a:spcPts val="0"/>
              </a:spcAft>
              <a:buClr>
                <a:srgbClr val="000000"/>
              </a:buClr>
              <a:buSzPts val="1400"/>
              <a:buFont typeface="Noto Sans Symbols"/>
              <a:buChar char="▪"/>
            </a:pPr>
            <a:r>
              <a:rPr b="1" i="0" lang="en-IN" sz="1400" u="none" cap="none" strike="noStrike">
                <a:solidFill>
                  <a:srgbClr val="000000"/>
                </a:solidFill>
                <a:latin typeface="Calibri"/>
                <a:ea typeface="Calibri"/>
                <a:cs typeface="Calibri"/>
                <a:sym typeface="Calibri"/>
              </a:rPr>
              <a:t>Data Visualization: </a:t>
            </a:r>
            <a:r>
              <a:rPr b="0" i="0" lang="en-IN" sz="1400" u="none" cap="none" strike="noStrike">
                <a:solidFill>
                  <a:srgbClr val="000000"/>
                </a:solidFill>
                <a:latin typeface="Calibri"/>
                <a:ea typeface="Calibri"/>
                <a:cs typeface="Calibri"/>
                <a:sym typeface="Calibri"/>
              </a:rPr>
              <a:t>Power BI, Matplotlib, Seaborn</a:t>
            </a:r>
            <a:endParaRPr/>
          </a:p>
          <a:p>
            <a:pPr indent="-285750" lvl="0" marL="285750" marR="0" rtl="0" algn="l">
              <a:lnSpc>
                <a:spcPct val="120000"/>
              </a:lnSpc>
              <a:spcBef>
                <a:spcPts val="0"/>
              </a:spcBef>
              <a:spcAft>
                <a:spcPts val="0"/>
              </a:spcAft>
              <a:buClr>
                <a:srgbClr val="000000"/>
              </a:buClr>
              <a:buSzPts val="1400"/>
              <a:buFont typeface="Noto Sans Symbols"/>
              <a:buChar char="▪"/>
            </a:pPr>
            <a:r>
              <a:rPr b="1" i="0" lang="en-IN" sz="1400" u="none" cap="none" strike="noStrike">
                <a:solidFill>
                  <a:srgbClr val="000000"/>
                </a:solidFill>
                <a:latin typeface="Calibri"/>
                <a:ea typeface="Calibri"/>
                <a:cs typeface="Calibri"/>
                <a:sym typeface="Calibri"/>
              </a:rPr>
              <a:t>Machine Learning &amp; Deep Learning Algorithms and Frameworks</a:t>
            </a:r>
            <a:endParaRPr/>
          </a:p>
          <a:p>
            <a:pPr indent="-285750" lvl="0" marL="285750" marR="0" rtl="0" algn="l">
              <a:lnSpc>
                <a:spcPct val="120000"/>
              </a:lnSpc>
              <a:spcBef>
                <a:spcPts val="0"/>
              </a:spcBef>
              <a:spcAft>
                <a:spcPts val="0"/>
              </a:spcAft>
              <a:buClr>
                <a:srgbClr val="000000"/>
              </a:buClr>
              <a:buSzPts val="1400"/>
              <a:buFont typeface="Noto Sans Symbols"/>
              <a:buChar char="▪"/>
            </a:pPr>
            <a:r>
              <a:rPr b="1" i="0" lang="en-IN" sz="1400" u="none" cap="none" strike="noStrike">
                <a:solidFill>
                  <a:srgbClr val="000000"/>
                </a:solidFill>
                <a:latin typeface="Calibri"/>
                <a:ea typeface="Calibri"/>
                <a:cs typeface="Calibri"/>
                <a:sym typeface="Calibri"/>
              </a:rPr>
              <a:t>Business Research &amp; Advisory</a:t>
            </a:r>
            <a:endParaRPr/>
          </a:p>
          <a:p>
            <a:pPr indent="-285750" lvl="0" marL="285750" marR="0" rtl="0" algn="l">
              <a:lnSpc>
                <a:spcPct val="120000"/>
              </a:lnSpc>
              <a:spcBef>
                <a:spcPts val="0"/>
              </a:spcBef>
              <a:spcAft>
                <a:spcPts val="0"/>
              </a:spcAft>
              <a:buClr>
                <a:srgbClr val="000000"/>
              </a:buClr>
              <a:buSzPts val="1400"/>
              <a:buFont typeface="Noto Sans Symbols"/>
              <a:buChar char="▪"/>
            </a:pPr>
            <a:r>
              <a:rPr b="1" i="0" lang="en-IN" sz="1400" u="none" cap="none" strike="noStrike">
                <a:solidFill>
                  <a:srgbClr val="000000"/>
                </a:solidFill>
                <a:latin typeface="Calibri"/>
                <a:ea typeface="Calibri"/>
                <a:cs typeface="Calibri"/>
                <a:sym typeface="Calibri"/>
              </a:rPr>
              <a:t>Financial Modelling</a:t>
            </a:r>
            <a:endParaRPr/>
          </a:p>
          <a:p>
            <a:pPr indent="-196850" lvl="0" marL="285750" marR="0" rtl="0" algn="l">
              <a:lnSpc>
                <a:spcPct val="12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Calibri"/>
              <a:ea typeface="Calibri"/>
              <a:cs typeface="Calibri"/>
              <a:sym typeface="Calibri"/>
            </a:endParaRPr>
          </a:p>
          <a:p>
            <a:pPr indent="-196850" lvl="0" marL="285750" marR="0" rtl="0" algn="l">
              <a:lnSpc>
                <a:spcPct val="120000"/>
              </a:lnSpc>
              <a:spcBef>
                <a:spcPts val="0"/>
              </a:spcBef>
              <a:spcAft>
                <a:spcPts val="0"/>
              </a:spcAft>
              <a:buClr>
                <a:srgbClr val="000000"/>
              </a:buClr>
              <a:buSzPts val="1400"/>
              <a:buFont typeface="Noto Sans Symbols"/>
              <a:buNone/>
            </a:pPr>
            <a:r>
              <a:t/>
            </a:r>
            <a:endParaRPr b="1" i="0" sz="1400" u="none" cap="none" strike="noStrike">
              <a:solidFill>
                <a:srgbClr val="000000"/>
              </a:solidFill>
              <a:latin typeface="Calibri"/>
              <a:ea typeface="Calibri"/>
              <a:cs typeface="Calibri"/>
              <a:sym typeface="Calibri"/>
            </a:endParaRPr>
          </a:p>
        </p:txBody>
      </p:sp>
      <p:sp>
        <p:nvSpPr>
          <p:cNvPr id="347" name="Google Shape;347;p31"/>
          <p:cNvSpPr/>
          <p:nvPr/>
        </p:nvSpPr>
        <p:spPr>
          <a:xfrm>
            <a:off x="5348016" y="4772854"/>
            <a:ext cx="4281653" cy="336884"/>
          </a:xfrm>
          <a:prstGeom prst="roundRect">
            <a:avLst>
              <a:gd fmla="val 16667" name="adj"/>
            </a:avLst>
          </a:prstGeom>
          <a:solidFill>
            <a:schemeClr val="dk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IN" sz="1400" u="none" cap="none" strike="noStrike">
                <a:solidFill>
                  <a:srgbClr val="FFFFFF"/>
                </a:solidFill>
                <a:latin typeface="Calibri"/>
                <a:ea typeface="Calibri"/>
                <a:cs typeface="Calibri"/>
                <a:sym typeface="Calibri"/>
              </a:rPr>
              <a:t>      Technical Skills and Competencies</a:t>
            </a:r>
            <a:endParaRPr/>
          </a:p>
        </p:txBody>
      </p:sp>
      <p:sp>
        <p:nvSpPr>
          <p:cNvPr id="348" name="Google Shape;348;p31"/>
          <p:cNvSpPr/>
          <p:nvPr/>
        </p:nvSpPr>
        <p:spPr>
          <a:xfrm>
            <a:off x="510289" y="5085873"/>
            <a:ext cx="4555902" cy="2214427"/>
          </a:xfrm>
          <a:prstGeom prst="roundRect">
            <a:avLst>
              <a:gd fmla="val 16667" name="adj"/>
            </a:avLst>
          </a:prstGeom>
          <a:solidFill>
            <a:schemeClr val="lt1"/>
          </a:solidFill>
          <a:ln cap="flat" cmpd="sng" w="254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3D3D3D"/>
                </a:solidFill>
                <a:latin typeface="Calibri"/>
                <a:ea typeface="Calibri"/>
                <a:cs typeface="Calibri"/>
                <a:sym typeface="Calibri"/>
              </a:rPr>
              <a:t>Master in Data Science &amp; Artificial Intelligence from </a:t>
            </a:r>
            <a:r>
              <a:rPr b="1" i="0" lang="en-IN" sz="1400" u="none" cap="none" strike="noStrike">
                <a:solidFill>
                  <a:srgbClr val="3D3D3D"/>
                </a:solidFill>
                <a:latin typeface="Calibri"/>
                <a:ea typeface="Calibri"/>
                <a:cs typeface="Calibri"/>
                <a:sym typeface="Calibri"/>
              </a:rPr>
              <a:t>the University of Hull, UK.</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D3D3D"/>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3D3D3D"/>
                </a:solidFill>
                <a:latin typeface="Calibri"/>
                <a:ea typeface="Calibri"/>
                <a:cs typeface="Calibri"/>
                <a:sym typeface="Calibri"/>
              </a:rPr>
              <a:t>B. Sc. in Accounting from </a:t>
            </a:r>
            <a:r>
              <a:rPr b="1" i="0" lang="en-IN" sz="1400" u="none" cap="none" strike="noStrike">
                <a:solidFill>
                  <a:srgbClr val="3D3D3D"/>
                </a:solidFill>
                <a:latin typeface="Calibri"/>
                <a:ea typeface="Calibri"/>
                <a:cs typeface="Calibri"/>
                <a:sym typeface="Calibri"/>
              </a:rPr>
              <a:t>Igbinedion University, Nigeria.</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D3D3D"/>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3D3D3D"/>
                </a:solidFill>
                <a:latin typeface="Calibri"/>
                <a:ea typeface="Calibri"/>
                <a:cs typeface="Calibri"/>
                <a:sym typeface="Calibri"/>
              </a:rPr>
              <a:t>Certification in Portfolio Management from </a:t>
            </a:r>
            <a:r>
              <a:rPr b="1" i="0" lang="en-IN" sz="1400" u="none" cap="none" strike="noStrike">
                <a:solidFill>
                  <a:srgbClr val="3D3D3D"/>
                </a:solidFill>
                <a:latin typeface="Calibri"/>
                <a:ea typeface="Calibri"/>
                <a:cs typeface="Calibri"/>
                <a:sym typeface="Calibri"/>
              </a:rPr>
              <a:t>Westminster Business School, London</a:t>
            </a:r>
            <a:endParaRPr/>
          </a:p>
          <a:p>
            <a:pPr indent="0" lvl="0" marL="0" marR="0" rtl="0" algn="l">
              <a:lnSpc>
                <a:spcPct val="100000"/>
              </a:lnSpc>
              <a:spcBef>
                <a:spcPts val="0"/>
              </a:spcBef>
              <a:spcAft>
                <a:spcPts val="0"/>
              </a:spcAft>
              <a:buNone/>
            </a:pPr>
            <a:r>
              <a:t/>
            </a:r>
            <a:endParaRPr b="0" i="0" sz="1400" u="none" cap="none" strike="noStrike">
              <a:solidFill>
                <a:srgbClr val="3D3D3D"/>
              </a:solidFill>
              <a:latin typeface="Calibri"/>
              <a:ea typeface="Calibri"/>
              <a:cs typeface="Calibri"/>
              <a:sym typeface="Calibri"/>
            </a:endParaRPr>
          </a:p>
        </p:txBody>
      </p:sp>
      <p:sp>
        <p:nvSpPr>
          <p:cNvPr id="349" name="Google Shape;349;p31"/>
          <p:cNvSpPr/>
          <p:nvPr/>
        </p:nvSpPr>
        <p:spPr>
          <a:xfrm>
            <a:off x="483827" y="4772854"/>
            <a:ext cx="4584031" cy="336884"/>
          </a:xfrm>
          <a:prstGeom prst="roundRect">
            <a:avLst>
              <a:gd fmla="val 16667" name="adj"/>
            </a:avLst>
          </a:prstGeom>
          <a:solidFill>
            <a:schemeClr val="dk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None/>
            </a:pPr>
            <a:r>
              <a:rPr b="1" i="0" lang="en-IN" sz="1400" u="none" cap="none" strike="noStrike">
                <a:solidFill>
                  <a:srgbClr val="FFFFFF"/>
                </a:solidFill>
                <a:latin typeface="Calibri"/>
                <a:ea typeface="Calibri"/>
                <a:cs typeface="Calibri"/>
                <a:sym typeface="Calibri"/>
              </a:rPr>
              <a:t>     Education</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pic>
        <p:nvPicPr>
          <p:cNvPr id="350" name="Google Shape;350;p31"/>
          <p:cNvPicPr preferRelativeResize="0"/>
          <p:nvPr/>
        </p:nvPicPr>
        <p:blipFill rotWithShape="1">
          <a:blip r:embed="rId4">
            <a:alphaModFix/>
          </a:blip>
          <a:srcRect b="0" l="0" r="0" t="0"/>
          <a:stretch/>
        </p:blipFill>
        <p:spPr>
          <a:xfrm>
            <a:off x="327409" y="4638872"/>
            <a:ext cx="457200" cy="428625"/>
          </a:xfrm>
          <a:prstGeom prst="rect">
            <a:avLst/>
          </a:prstGeom>
          <a:noFill/>
          <a:ln>
            <a:noFill/>
          </a:ln>
        </p:spPr>
      </p:pic>
      <p:pic>
        <p:nvPicPr>
          <p:cNvPr id="351" name="Google Shape;351;p31"/>
          <p:cNvPicPr preferRelativeResize="0"/>
          <p:nvPr/>
        </p:nvPicPr>
        <p:blipFill rotWithShape="1">
          <a:blip r:embed="rId5">
            <a:alphaModFix/>
          </a:blip>
          <a:srcRect b="0" l="0" r="0" t="0"/>
          <a:stretch/>
        </p:blipFill>
        <p:spPr>
          <a:xfrm>
            <a:off x="5224276" y="4638872"/>
            <a:ext cx="365760" cy="3657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2"/>
          <p:cNvSpPr/>
          <p:nvPr/>
        </p:nvSpPr>
        <p:spPr>
          <a:xfrm>
            <a:off x="483827" y="1999964"/>
            <a:ext cx="9163272" cy="2377440"/>
          </a:xfrm>
          <a:prstGeom prst="roundRect">
            <a:avLst>
              <a:gd fmla="val 16667" name="adj"/>
            </a:avLst>
          </a:prstGeom>
          <a:solidFill>
            <a:schemeClr val="lt1"/>
          </a:solidFill>
          <a:ln cap="flat" cmpd="sng" w="254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b="0" i="0" lang="en-IN" sz="1400" u="none" cap="none" strike="noStrike">
                <a:solidFill>
                  <a:schemeClr val="dk1"/>
                </a:solidFill>
                <a:latin typeface="Calibri"/>
                <a:ea typeface="Calibri"/>
                <a:cs typeface="Calibri"/>
                <a:sym typeface="Calibri"/>
              </a:rPr>
              <a:t>Brahim has worked in various analytical positions before evolving to a data science career. </a:t>
            </a:r>
            <a:endParaRPr/>
          </a:p>
          <a:p>
            <a:pPr indent="0" lvl="0" marL="0" marR="0" rtl="0" algn="l">
              <a:lnSpc>
                <a:spcPct val="120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lnSpc>
                <a:spcPct val="120000"/>
              </a:lnSpc>
              <a:spcBef>
                <a:spcPts val="0"/>
              </a:spcBef>
              <a:spcAft>
                <a:spcPts val="0"/>
              </a:spcAft>
              <a:buNone/>
            </a:pPr>
            <a:r>
              <a:rPr b="0" i="0" lang="en-IN" sz="1400" u="none" cap="none" strike="noStrike">
                <a:solidFill>
                  <a:schemeClr val="dk1"/>
                </a:solidFill>
                <a:latin typeface="Calibri"/>
                <a:ea typeface="Calibri"/>
                <a:cs typeface="Calibri"/>
                <a:sym typeface="Calibri"/>
              </a:rPr>
              <a:t>He has been an intern at PWC PARIS, before joining the French start-up ecosystem as assistant to the CFO and then as Venture Capital Analyst for 2 years. </a:t>
            </a:r>
            <a:endParaRPr/>
          </a:p>
          <a:p>
            <a:pPr indent="0" lvl="0" marL="0" marR="0" rtl="0" algn="l">
              <a:lnSpc>
                <a:spcPct val="120000"/>
              </a:lnSpc>
              <a:spcBef>
                <a:spcPts val="0"/>
              </a:spcBef>
              <a:spcAft>
                <a:spcPts val="0"/>
              </a:spcAft>
              <a:buNone/>
            </a:pPr>
            <a:r>
              <a:rPr b="0" i="0" lang="en-IN" sz="1400" u="none" cap="none" strike="noStrike">
                <a:solidFill>
                  <a:schemeClr val="dk1"/>
                </a:solidFill>
                <a:latin typeface="Calibri"/>
                <a:ea typeface="Calibri"/>
                <a:cs typeface="Calibri"/>
                <a:sym typeface="Calibri"/>
              </a:rPr>
              <a:t>He has worked for a couple of years as an R&amp;D consultant and co-founded his first start-up, leveraging data science for Dubai’s real estate market. </a:t>
            </a:r>
            <a:endParaRPr/>
          </a:p>
          <a:p>
            <a:pPr indent="0" lvl="0" marL="0" marR="0" rtl="0" algn="l">
              <a:lnSpc>
                <a:spcPct val="120000"/>
              </a:lnSpc>
              <a:spcBef>
                <a:spcPts val="0"/>
              </a:spcBef>
              <a:spcAft>
                <a:spcPts val="0"/>
              </a:spcAft>
              <a:buNone/>
            </a:pPr>
            <a:r>
              <a:rPr b="0" i="0" lang="en-IN" sz="1400" u="none" cap="none" strike="noStrike">
                <a:solidFill>
                  <a:schemeClr val="dk1"/>
                </a:solidFill>
                <a:latin typeface="Calibri"/>
                <a:ea typeface="Calibri"/>
                <a:cs typeface="Calibri"/>
                <a:sym typeface="Calibri"/>
              </a:rPr>
              <a:t>He also worked as a data science teacher at “Le Wagon”  in the fields of Data Analysis, Decision making, Machine Learning, Deep Learning..</a:t>
            </a:r>
            <a:endParaRPr/>
          </a:p>
          <a:p>
            <a:pPr indent="0" lvl="0" marL="0" marR="0" rtl="0" algn="l">
              <a:lnSpc>
                <a:spcPct val="120000"/>
              </a:lnSpc>
              <a:spcBef>
                <a:spcPts val="0"/>
              </a:spcBef>
              <a:spcAft>
                <a:spcPts val="0"/>
              </a:spcAft>
              <a:buNone/>
            </a:pPr>
            <a:r>
              <a:t/>
            </a:r>
            <a:endParaRPr b="0" i="0" sz="800" u="none" cap="none" strike="noStrike">
              <a:solidFill>
                <a:schemeClr val="dk1"/>
              </a:solidFill>
              <a:latin typeface="Calibri"/>
              <a:ea typeface="Calibri"/>
              <a:cs typeface="Calibri"/>
              <a:sym typeface="Calibri"/>
            </a:endParaRPr>
          </a:p>
        </p:txBody>
      </p:sp>
      <p:sp>
        <p:nvSpPr>
          <p:cNvPr id="358" name="Google Shape;358;p32"/>
          <p:cNvSpPr txBox="1"/>
          <p:nvPr>
            <p:ph type="title"/>
          </p:nvPr>
        </p:nvSpPr>
        <p:spPr>
          <a:xfrm>
            <a:off x="483827" y="484188"/>
            <a:ext cx="9725386" cy="4431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2"/>
              </a:buClr>
              <a:buSzPts val="3200"/>
              <a:buFont typeface="Franklin Gothic"/>
              <a:buNone/>
            </a:pPr>
            <a:r>
              <a:rPr lang="en-IN">
                <a:latin typeface="Calibri"/>
                <a:ea typeface="Calibri"/>
                <a:cs typeface="Calibri"/>
                <a:sym typeface="Calibri"/>
              </a:rPr>
              <a:t>Brahim ALAMI</a:t>
            </a:r>
            <a:endParaRPr>
              <a:latin typeface="Calibri"/>
              <a:ea typeface="Calibri"/>
              <a:cs typeface="Calibri"/>
              <a:sym typeface="Calibri"/>
            </a:endParaRPr>
          </a:p>
        </p:txBody>
      </p:sp>
      <p:sp>
        <p:nvSpPr>
          <p:cNvPr id="359" name="Google Shape;359;p32"/>
          <p:cNvSpPr txBox="1"/>
          <p:nvPr>
            <p:ph idx="1" type="body"/>
          </p:nvPr>
        </p:nvSpPr>
        <p:spPr>
          <a:xfrm>
            <a:off x="490087" y="971296"/>
            <a:ext cx="9725386" cy="292388"/>
          </a:xfrm>
          <a:prstGeom prst="rect">
            <a:avLst/>
          </a:prstGeom>
          <a:noFill/>
          <a:ln>
            <a:noFill/>
          </a:ln>
        </p:spPr>
        <p:txBody>
          <a:bodyPr anchorCtr="0" anchor="t" bIns="0" lIns="0" spcFirstLastPara="1" rIns="0" wrap="square" tIns="0">
            <a:spAutoFit/>
          </a:bodyPr>
          <a:lstStyle/>
          <a:p>
            <a:pPr indent="0" lvl="0" marL="0" rtl="0" algn="l">
              <a:lnSpc>
                <a:spcPct val="95000"/>
              </a:lnSpc>
              <a:spcBef>
                <a:spcPts val="0"/>
              </a:spcBef>
              <a:spcAft>
                <a:spcPts val="0"/>
              </a:spcAft>
              <a:buClr>
                <a:srgbClr val="6D90F8"/>
              </a:buClr>
              <a:buSzPts val="2000"/>
              <a:buNone/>
            </a:pPr>
            <a:r>
              <a:rPr lang="en-IN">
                <a:latin typeface="Calibri"/>
                <a:ea typeface="Calibri"/>
                <a:cs typeface="Calibri"/>
                <a:sym typeface="Calibri"/>
              </a:rPr>
              <a:t>Senior Data Scientist - Casablanca</a:t>
            </a:r>
            <a:endParaRPr>
              <a:latin typeface="Calibri"/>
              <a:ea typeface="Calibri"/>
              <a:cs typeface="Calibri"/>
              <a:sym typeface="Calibri"/>
            </a:endParaRPr>
          </a:p>
        </p:txBody>
      </p:sp>
      <p:sp>
        <p:nvSpPr>
          <p:cNvPr id="360" name="Google Shape;360;p32"/>
          <p:cNvSpPr/>
          <p:nvPr/>
        </p:nvSpPr>
        <p:spPr>
          <a:xfrm>
            <a:off x="483827" y="1542241"/>
            <a:ext cx="7424535" cy="336884"/>
          </a:xfrm>
          <a:prstGeom prst="roundRect">
            <a:avLst>
              <a:gd fmla="val 16667" name="adj"/>
            </a:avLst>
          </a:prstGeom>
          <a:solidFill>
            <a:schemeClr val="dk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None/>
            </a:pPr>
            <a:r>
              <a:rPr b="1" i="0" lang="en-IN" sz="1400" u="none" cap="none" strike="noStrike">
                <a:solidFill>
                  <a:srgbClr val="FFFFFF"/>
                </a:solidFill>
                <a:latin typeface="Calibri"/>
                <a:ea typeface="Calibri"/>
                <a:cs typeface="Calibri"/>
                <a:sym typeface="Calibri"/>
              </a:rPr>
              <a:t>     Professional experience</a:t>
            </a:r>
            <a:endParaRPr/>
          </a:p>
          <a:p>
            <a:pPr indent="0" lvl="0" marL="0" marR="0" rtl="0" algn="l">
              <a:lnSpc>
                <a:spcPct val="100000"/>
              </a:lnSpc>
              <a:spcBef>
                <a:spcPts val="0"/>
              </a:spcBef>
              <a:spcAft>
                <a:spcPts val="0"/>
              </a:spcAft>
              <a:buNone/>
            </a:pPr>
            <a:r>
              <a:t/>
            </a:r>
            <a:endParaRPr b="0" i="0" sz="1400" u="none" cap="none" strike="noStrike">
              <a:solidFill>
                <a:srgbClr val="3D3D3D"/>
              </a:solidFill>
              <a:latin typeface="Calibri"/>
              <a:ea typeface="Calibri"/>
              <a:cs typeface="Calibri"/>
              <a:sym typeface="Calibri"/>
            </a:endParaRPr>
          </a:p>
        </p:txBody>
      </p:sp>
      <p:pic>
        <p:nvPicPr>
          <p:cNvPr id="361" name="Google Shape;361;p32"/>
          <p:cNvPicPr preferRelativeResize="0"/>
          <p:nvPr/>
        </p:nvPicPr>
        <p:blipFill rotWithShape="1">
          <a:blip r:embed="rId3">
            <a:alphaModFix/>
          </a:blip>
          <a:srcRect b="0" l="0" r="0" t="0"/>
          <a:stretch/>
        </p:blipFill>
        <p:spPr>
          <a:xfrm>
            <a:off x="327409" y="1384525"/>
            <a:ext cx="365760" cy="412847"/>
          </a:xfrm>
          <a:prstGeom prst="rect">
            <a:avLst/>
          </a:prstGeom>
          <a:noFill/>
          <a:ln>
            <a:noFill/>
          </a:ln>
        </p:spPr>
      </p:pic>
      <p:sp>
        <p:nvSpPr>
          <p:cNvPr id="362" name="Google Shape;362;p32"/>
          <p:cNvSpPr/>
          <p:nvPr/>
        </p:nvSpPr>
        <p:spPr>
          <a:xfrm>
            <a:off x="5365446" y="4993932"/>
            <a:ext cx="4281653" cy="2232803"/>
          </a:xfrm>
          <a:prstGeom prst="roundRect">
            <a:avLst>
              <a:gd fmla="val 16667" name="adj"/>
            </a:avLst>
          </a:prstGeom>
          <a:solidFill>
            <a:schemeClr val="lt1"/>
          </a:solidFill>
          <a:ln cap="flat" cmpd="sng" w="254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120000"/>
              </a:lnSpc>
              <a:spcBef>
                <a:spcPts val="0"/>
              </a:spcBef>
              <a:spcAft>
                <a:spcPts val="0"/>
              </a:spcAft>
              <a:buClr>
                <a:srgbClr val="000000"/>
              </a:buClr>
              <a:buSzPts val="1400"/>
              <a:buFont typeface="Noto Sans Symbols"/>
              <a:buChar char="▪"/>
            </a:pPr>
            <a:r>
              <a:rPr b="1" i="0" lang="en-IN" sz="1400" u="none" cap="none" strike="noStrike">
                <a:solidFill>
                  <a:srgbClr val="000000"/>
                </a:solidFill>
                <a:latin typeface="Calibri"/>
                <a:ea typeface="Calibri"/>
                <a:cs typeface="Calibri"/>
                <a:sym typeface="Calibri"/>
              </a:rPr>
              <a:t>Data Analysis and visualization </a:t>
            </a:r>
            <a:r>
              <a:rPr b="0" i="0" lang="en-IN" sz="1400" u="none" cap="none" strike="noStrike">
                <a:solidFill>
                  <a:srgbClr val="000000"/>
                </a:solidFill>
                <a:latin typeface="Calibri"/>
                <a:ea typeface="Calibri"/>
                <a:cs typeface="Calibri"/>
                <a:sym typeface="Calibri"/>
              </a:rPr>
              <a:t>: </a:t>
            </a:r>
            <a:r>
              <a:rPr b="0" i="0" lang="en-IN" sz="1400" u="none" cap="none" strike="noStrike">
                <a:solidFill>
                  <a:schemeClr val="dk1"/>
                </a:solidFill>
                <a:latin typeface="Calibri"/>
                <a:ea typeface="Calibri"/>
                <a:cs typeface="Calibri"/>
                <a:sym typeface="Calibri"/>
              </a:rPr>
              <a:t>Seaborn, Matplotlib, Power BI</a:t>
            </a:r>
            <a:endParaRPr/>
          </a:p>
          <a:p>
            <a:pPr indent="-285750" lvl="0" marL="285750" marR="0" rtl="0" algn="l">
              <a:lnSpc>
                <a:spcPct val="120000"/>
              </a:lnSpc>
              <a:spcBef>
                <a:spcPts val="0"/>
              </a:spcBef>
              <a:spcAft>
                <a:spcPts val="0"/>
              </a:spcAft>
              <a:buClr>
                <a:srgbClr val="000000"/>
              </a:buClr>
              <a:buSzPts val="1400"/>
              <a:buFont typeface="Noto Sans Symbols"/>
              <a:buChar char="▪"/>
            </a:pPr>
            <a:r>
              <a:rPr b="1" i="0" lang="en-IN" sz="1400" u="none" cap="none" strike="noStrike">
                <a:solidFill>
                  <a:srgbClr val="000000"/>
                </a:solidFill>
                <a:latin typeface="Calibri"/>
                <a:ea typeface="Calibri"/>
                <a:cs typeface="Calibri"/>
                <a:sym typeface="Calibri"/>
              </a:rPr>
              <a:t>ML/DL algorithms and frameworks </a:t>
            </a:r>
            <a:endParaRPr/>
          </a:p>
          <a:p>
            <a:pPr indent="-285750" lvl="0" marL="285750" marR="0" rtl="0" algn="l">
              <a:lnSpc>
                <a:spcPct val="120000"/>
              </a:lnSpc>
              <a:spcBef>
                <a:spcPts val="0"/>
              </a:spcBef>
              <a:spcAft>
                <a:spcPts val="0"/>
              </a:spcAft>
              <a:buClr>
                <a:srgbClr val="000000"/>
              </a:buClr>
              <a:buSzPts val="1400"/>
              <a:buFont typeface="Noto Sans Symbols"/>
              <a:buChar char="▪"/>
            </a:pPr>
            <a:r>
              <a:rPr b="1" i="0" lang="en-IN" sz="1400" u="none" cap="none" strike="noStrike">
                <a:solidFill>
                  <a:srgbClr val="000000"/>
                </a:solidFill>
                <a:latin typeface="Calibri"/>
                <a:ea typeface="Calibri"/>
                <a:cs typeface="Calibri"/>
                <a:sym typeface="Calibri"/>
              </a:rPr>
              <a:t>ML OPS and engineering frameworks and tools </a:t>
            </a:r>
            <a:r>
              <a:rPr b="0" i="0" lang="en-IN" sz="1400" u="none" cap="none" strike="noStrike">
                <a:solidFill>
                  <a:srgbClr val="000000"/>
                </a:solidFill>
                <a:latin typeface="Calibri"/>
                <a:ea typeface="Calibri"/>
                <a:cs typeface="Calibri"/>
                <a:sym typeface="Calibri"/>
              </a:rPr>
              <a:t>(GCP, Docker, Heroku, Prefect, Dataiku …)</a:t>
            </a:r>
            <a:endParaRPr/>
          </a:p>
          <a:p>
            <a:pPr indent="-285750" lvl="0" marL="285750" marR="0" rtl="0" algn="l">
              <a:lnSpc>
                <a:spcPct val="120000"/>
              </a:lnSpc>
              <a:spcBef>
                <a:spcPts val="0"/>
              </a:spcBef>
              <a:spcAft>
                <a:spcPts val="0"/>
              </a:spcAft>
              <a:buClr>
                <a:srgbClr val="000000"/>
              </a:buClr>
              <a:buSzPts val="1400"/>
              <a:buFont typeface="Noto Sans Symbols"/>
              <a:buChar char="▪"/>
            </a:pPr>
            <a:r>
              <a:rPr b="1" i="0" lang="en-IN" sz="1400" u="none" cap="none" strike="noStrike">
                <a:solidFill>
                  <a:srgbClr val="000000"/>
                </a:solidFill>
                <a:latin typeface="Calibri"/>
                <a:ea typeface="Calibri"/>
                <a:cs typeface="Calibri"/>
                <a:sym typeface="Calibri"/>
              </a:rPr>
              <a:t>Programming languages : </a:t>
            </a:r>
            <a:r>
              <a:rPr b="0" i="0" lang="en-IN" sz="1400" u="none" cap="none" strike="noStrike">
                <a:solidFill>
                  <a:srgbClr val="000000"/>
                </a:solidFill>
                <a:latin typeface="Calibri"/>
                <a:ea typeface="Calibri"/>
                <a:cs typeface="Calibri"/>
                <a:sym typeface="Calibri"/>
              </a:rPr>
              <a:t>Python, SQL, Java, C, VBA</a:t>
            </a:r>
            <a:endParaRPr/>
          </a:p>
          <a:p>
            <a:pPr indent="-196850" lvl="0" marL="285750" marR="0" rtl="0" algn="l">
              <a:lnSpc>
                <a:spcPct val="12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Calibri"/>
              <a:ea typeface="Calibri"/>
              <a:cs typeface="Calibri"/>
              <a:sym typeface="Calibri"/>
            </a:endParaRPr>
          </a:p>
          <a:p>
            <a:pPr indent="-196850" lvl="0" marL="285750" marR="0" rtl="0" algn="l">
              <a:lnSpc>
                <a:spcPct val="120000"/>
              </a:lnSpc>
              <a:spcBef>
                <a:spcPts val="0"/>
              </a:spcBef>
              <a:spcAft>
                <a:spcPts val="0"/>
              </a:spcAft>
              <a:buClr>
                <a:srgbClr val="000000"/>
              </a:buClr>
              <a:buSzPts val="1400"/>
              <a:buFont typeface="Noto Sans Symbols"/>
              <a:buNone/>
            </a:pPr>
            <a:r>
              <a:t/>
            </a:r>
            <a:endParaRPr b="1" i="0" sz="1400" u="none" cap="none" strike="noStrike">
              <a:solidFill>
                <a:srgbClr val="000000"/>
              </a:solidFill>
              <a:latin typeface="Calibri"/>
              <a:ea typeface="Calibri"/>
              <a:cs typeface="Calibri"/>
              <a:sym typeface="Calibri"/>
            </a:endParaRPr>
          </a:p>
        </p:txBody>
      </p:sp>
      <p:sp>
        <p:nvSpPr>
          <p:cNvPr id="363" name="Google Shape;363;p32"/>
          <p:cNvSpPr/>
          <p:nvPr/>
        </p:nvSpPr>
        <p:spPr>
          <a:xfrm>
            <a:off x="5348016" y="4699289"/>
            <a:ext cx="4281653" cy="336884"/>
          </a:xfrm>
          <a:prstGeom prst="roundRect">
            <a:avLst>
              <a:gd fmla="val 16667" name="adj"/>
            </a:avLst>
          </a:prstGeom>
          <a:solidFill>
            <a:schemeClr val="dk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IN" sz="1400" u="none" cap="none" strike="noStrike">
                <a:solidFill>
                  <a:srgbClr val="FFFFFF"/>
                </a:solidFill>
                <a:latin typeface="Calibri"/>
                <a:ea typeface="Calibri"/>
                <a:cs typeface="Calibri"/>
                <a:sym typeface="Calibri"/>
              </a:rPr>
              <a:t>      Technical Skills and Competencies</a:t>
            </a:r>
            <a:endParaRPr/>
          </a:p>
        </p:txBody>
      </p:sp>
      <p:sp>
        <p:nvSpPr>
          <p:cNvPr id="364" name="Google Shape;364;p32"/>
          <p:cNvSpPr/>
          <p:nvPr/>
        </p:nvSpPr>
        <p:spPr>
          <a:xfrm>
            <a:off x="510289" y="5012308"/>
            <a:ext cx="4555902" cy="2214427"/>
          </a:xfrm>
          <a:prstGeom prst="roundRect">
            <a:avLst>
              <a:gd fmla="val 16667" name="adj"/>
            </a:avLst>
          </a:prstGeom>
          <a:solidFill>
            <a:schemeClr val="lt1"/>
          </a:solidFill>
          <a:ln cap="flat" cmpd="sng" w="254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3D3D3D"/>
                </a:solidFill>
                <a:latin typeface="Calibri"/>
                <a:ea typeface="Calibri"/>
                <a:cs typeface="Calibri"/>
                <a:sym typeface="Calibri"/>
              </a:rPr>
              <a:t>Bachelor in Applied Mathematics – </a:t>
            </a:r>
            <a:r>
              <a:rPr b="1" i="0" lang="en-IN" sz="1400" u="none" cap="none" strike="noStrike">
                <a:solidFill>
                  <a:srgbClr val="3D3D3D"/>
                </a:solidFill>
                <a:latin typeface="Calibri"/>
                <a:ea typeface="Calibri"/>
                <a:cs typeface="Calibri"/>
                <a:sym typeface="Calibri"/>
              </a:rPr>
              <a:t>La Sorbonne Paris 1</a:t>
            </a:r>
            <a:endParaRPr/>
          </a:p>
          <a:p>
            <a:pPr indent="-196850" lvl="0" marL="28575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3D3D3D"/>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3D3D3D"/>
                </a:solidFill>
                <a:latin typeface="Calibri"/>
                <a:ea typeface="Calibri"/>
                <a:cs typeface="Calibri"/>
                <a:sym typeface="Calibri"/>
              </a:rPr>
              <a:t>Master in Corporate Finance - </a:t>
            </a:r>
            <a:r>
              <a:rPr b="1" i="0" lang="en-IN" sz="1400" u="none" cap="none" strike="noStrike">
                <a:solidFill>
                  <a:srgbClr val="3D3D3D"/>
                </a:solidFill>
                <a:latin typeface="Calibri"/>
                <a:ea typeface="Calibri"/>
                <a:cs typeface="Calibri"/>
                <a:sym typeface="Calibri"/>
              </a:rPr>
              <a:t>Skema Business School</a:t>
            </a:r>
            <a:endParaRPr/>
          </a:p>
          <a:p>
            <a:pPr indent="-196850" lvl="0" marL="28575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3D3D3D"/>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400"/>
              <a:buFont typeface="Arial"/>
              <a:buChar char="•"/>
            </a:pPr>
            <a:r>
              <a:rPr b="1" i="0" lang="en-IN" sz="1400" u="none" cap="none" strike="noStrike">
                <a:solidFill>
                  <a:srgbClr val="3D3D3D"/>
                </a:solidFill>
                <a:latin typeface="Calibri"/>
                <a:ea typeface="Calibri"/>
                <a:cs typeface="Calibri"/>
                <a:sym typeface="Calibri"/>
              </a:rPr>
              <a:t>Le Wagon </a:t>
            </a:r>
            <a:r>
              <a:rPr b="0" i="0" lang="en-IN" sz="1400" u="none" cap="none" strike="noStrike">
                <a:solidFill>
                  <a:srgbClr val="3D3D3D"/>
                </a:solidFill>
                <a:latin typeface="Calibri"/>
                <a:ea typeface="Calibri"/>
                <a:cs typeface="Calibri"/>
                <a:sym typeface="Calibri"/>
              </a:rPr>
              <a:t>Bootcamp (4 months) in Data Science</a:t>
            </a:r>
            <a:endParaRPr/>
          </a:p>
          <a:p>
            <a:pPr indent="-285750" lvl="0" marL="285750" marR="0" rtl="0" algn="l">
              <a:lnSpc>
                <a:spcPct val="100000"/>
              </a:lnSpc>
              <a:spcBef>
                <a:spcPts val="0"/>
              </a:spcBef>
              <a:spcAft>
                <a:spcPts val="0"/>
              </a:spcAft>
              <a:buClr>
                <a:srgbClr val="000000"/>
              </a:buClr>
              <a:buSzPts val="1400"/>
              <a:buFont typeface="Arial"/>
              <a:buChar char="•"/>
            </a:pPr>
            <a:r>
              <a:rPr b="1" i="0" lang="en-IN" sz="1400" u="none" cap="none" strike="noStrike">
                <a:solidFill>
                  <a:srgbClr val="3D3D3D"/>
                </a:solidFill>
                <a:latin typeface="Calibri"/>
                <a:ea typeface="Calibri"/>
                <a:cs typeface="Calibri"/>
                <a:sym typeface="Calibri"/>
              </a:rPr>
              <a:t>MIT  IDSS </a:t>
            </a:r>
            <a:r>
              <a:rPr b="0" i="0" lang="en-IN" sz="1400" u="none" cap="none" strike="noStrike">
                <a:solidFill>
                  <a:srgbClr val="3D3D3D"/>
                </a:solidFill>
                <a:latin typeface="Calibri"/>
                <a:ea typeface="Calibri"/>
                <a:cs typeface="Calibri"/>
                <a:sym typeface="Calibri"/>
              </a:rPr>
              <a:t>Certification Machine Learning Specialist</a:t>
            </a:r>
            <a:endParaRPr b="1" i="0" sz="1400" u="none" cap="none" strike="noStrike">
              <a:solidFill>
                <a:srgbClr val="3D3D3D"/>
              </a:solidFill>
              <a:latin typeface="Calibri"/>
              <a:ea typeface="Calibri"/>
              <a:cs typeface="Calibri"/>
              <a:sym typeface="Calibri"/>
            </a:endParaRPr>
          </a:p>
        </p:txBody>
      </p:sp>
      <p:sp>
        <p:nvSpPr>
          <p:cNvPr id="365" name="Google Shape;365;p32"/>
          <p:cNvSpPr/>
          <p:nvPr/>
        </p:nvSpPr>
        <p:spPr>
          <a:xfrm>
            <a:off x="483827" y="4699289"/>
            <a:ext cx="4584031" cy="336884"/>
          </a:xfrm>
          <a:prstGeom prst="roundRect">
            <a:avLst>
              <a:gd fmla="val 16667" name="adj"/>
            </a:avLst>
          </a:prstGeom>
          <a:solidFill>
            <a:schemeClr val="dk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None/>
            </a:pPr>
            <a:r>
              <a:rPr b="1" i="0" lang="en-IN" sz="1400" u="none" cap="none" strike="noStrike">
                <a:solidFill>
                  <a:srgbClr val="FFFFFF"/>
                </a:solidFill>
                <a:latin typeface="Calibri"/>
                <a:ea typeface="Calibri"/>
                <a:cs typeface="Calibri"/>
                <a:sym typeface="Calibri"/>
              </a:rPr>
              <a:t>     Education</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pic>
        <p:nvPicPr>
          <p:cNvPr id="366" name="Google Shape;366;p32"/>
          <p:cNvPicPr preferRelativeResize="0"/>
          <p:nvPr/>
        </p:nvPicPr>
        <p:blipFill rotWithShape="1">
          <a:blip r:embed="rId4">
            <a:alphaModFix/>
          </a:blip>
          <a:srcRect b="0" l="0" r="0" t="0"/>
          <a:stretch/>
        </p:blipFill>
        <p:spPr>
          <a:xfrm>
            <a:off x="327409" y="4565307"/>
            <a:ext cx="457200" cy="428625"/>
          </a:xfrm>
          <a:prstGeom prst="rect">
            <a:avLst/>
          </a:prstGeom>
          <a:noFill/>
          <a:ln>
            <a:noFill/>
          </a:ln>
        </p:spPr>
      </p:pic>
      <p:pic>
        <p:nvPicPr>
          <p:cNvPr id="367" name="Google Shape;367;p32"/>
          <p:cNvPicPr preferRelativeResize="0"/>
          <p:nvPr/>
        </p:nvPicPr>
        <p:blipFill rotWithShape="1">
          <a:blip r:embed="rId5">
            <a:alphaModFix/>
          </a:blip>
          <a:srcRect b="0" l="0" r="0" t="0"/>
          <a:stretch/>
        </p:blipFill>
        <p:spPr>
          <a:xfrm>
            <a:off x="5224276" y="4565307"/>
            <a:ext cx="365760" cy="3657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3"/>
          <p:cNvSpPr/>
          <p:nvPr/>
        </p:nvSpPr>
        <p:spPr>
          <a:xfrm>
            <a:off x="483827" y="1999965"/>
            <a:ext cx="9163272" cy="2023466"/>
          </a:xfrm>
          <a:prstGeom prst="roundRect">
            <a:avLst>
              <a:gd fmla="val 16667" name="adj"/>
            </a:avLst>
          </a:prstGeom>
          <a:solidFill>
            <a:schemeClr val="lt1"/>
          </a:solidFill>
          <a:ln cap="flat" cmpd="sng" w="254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1400"/>
              <a:buFont typeface="Arial"/>
              <a:buNone/>
            </a:pPr>
            <a:r>
              <a:rPr b="0" i="0" lang="en-IN" sz="1400" u="none" cap="none" strike="noStrike">
                <a:solidFill>
                  <a:srgbClr val="333333"/>
                </a:solidFill>
                <a:latin typeface="Calibri"/>
                <a:ea typeface="Calibri"/>
                <a:cs typeface="Calibri"/>
                <a:sym typeface="Calibri"/>
              </a:rPr>
              <a:t>Youssef is a Junior Data Scientist with a background in Industrial engineering. </a:t>
            </a:r>
            <a:endParaRPr/>
          </a:p>
          <a:p>
            <a:pPr indent="0" lvl="0" marL="0" marR="0" rtl="0" algn="l">
              <a:lnSpc>
                <a:spcPct val="120000"/>
              </a:lnSpc>
              <a:spcBef>
                <a:spcPts val="0"/>
              </a:spcBef>
              <a:spcAft>
                <a:spcPts val="0"/>
              </a:spcAft>
              <a:buClr>
                <a:srgbClr val="000000"/>
              </a:buClr>
              <a:buSzPts val="1400"/>
              <a:buFont typeface="Arial"/>
              <a:buNone/>
            </a:pPr>
            <a:r>
              <a:t/>
            </a:r>
            <a:endParaRPr b="0" i="0" sz="1400" u="none" cap="none" strike="noStrike">
              <a:solidFill>
                <a:srgbClr val="333333"/>
              </a:solidFill>
              <a:latin typeface="Calibri"/>
              <a:ea typeface="Calibri"/>
              <a:cs typeface="Calibri"/>
              <a:sym typeface="Calibri"/>
            </a:endParaRPr>
          </a:p>
          <a:p>
            <a:pPr indent="0" lvl="0" marL="0" marR="0" rtl="0" algn="l">
              <a:lnSpc>
                <a:spcPct val="120000"/>
              </a:lnSpc>
              <a:spcBef>
                <a:spcPts val="0"/>
              </a:spcBef>
              <a:spcAft>
                <a:spcPts val="0"/>
              </a:spcAft>
              <a:buClr>
                <a:srgbClr val="000000"/>
              </a:buClr>
              <a:buSzPts val="1400"/>
              <a:buFont typeface="Arial"/>
              <a:buNone/>
            </a:pPr>
            <a:r>
              <a:rPr b="0" i="0" lang="en-IN" sz="1400" u="none" cap="none" strike="noStrike">
                <a:solidFill>
                  <a:srgbClr val="333333"/>
                </a:solidFill>
                <a:latin typeface="Calibri"/>
                <a:ea typeface="Calibri"/>
                <a:cs typeface="Calibri"/>
                <a:sym typeface="Calibri"/>
              </a:rPr>
              <a:t>Before joining Infomineo, he did an internship at UM6P as a Data Scientist Researcher, where he has developed an end-to-end computer vision-based mobile application that automated and improved snow depth data collection by over 300%. This solution that has been awarded by the European Spatial Agency.</a:t>
            </a:r>
            <a:endParaRPr/>
          </a:p>
          <a:p>
            <a:pPr indent="0" lvl="0" marL="0" marR="0" rtl="0" algn="l">
              <a:lnSpc>
                <a:spcPct val="120000"/>
              </a:lnSpc>
              <a:spcBef>
                <a:spcPts val="0"/>
              </a:spcBef>
              <a:spcAft>
                <a:spcPts val="0"/>
              </a:spcAft>
              <a:buClr>
                <a:srgbClr val="000000"/>
              </a:buClr>
              <a:buSzPts val="1400"/>
              <a:buFont typeface="Arial"/>
              <a:buNone/>
            </a:pPr>
            <a:r>
              <a:rPr b="0" i="0" lang="en-IN" sz="1400" u="none" cap="none" strike="noStrike">
                <a:solidFill>
                  <a:srgbClr val="333333"/>
                </a:solidFill>
                <a:latin typeface="Calibri"/>
                <a:ea typeface="Calibri"/>
                <a:cs typeface="Calibri"/>
                <a:sym typeface="Calibri"/>
              </a:rPr>
              <a:t>He is passionate about the field of AI and Data science as a tool to help companies discover more insights and automate tasks.</a:t>
            </a:r>
            <a:endParaRPr/>
          </a:p>
          <a:p>
            <a:pPr indent="0" lvl="0" marL="0" marR="0" rtl="0" algn="l">
              <a:lnSpc>
                <a:spcPct val="120000"/>
              </a:lnSpc>
              <a:spcBef>
                <a:spcPts val="0"/>
              </a:spcBef>
              <a:spcAft>
                <a:spcPts val="0"/>
              </a:spcAft>
              <a:buClr>
                <a:srgbClr val="000000"/>
              </a:buClr>
              <a:buSzPts val="800"/>
              <a:buFont typeface="Arial"/>
              <a:buNone/>
            </a:pPr>
            <a:r>
              <a:t/>
            </a:r>
            <a:endParaRPr b="0" i="0" sz="800" u="none" cap="none" strike="noStrike">
              <a:solidFill>
                <a:srgbClr val="333333"/>
              </a:solidFill>
              <a:latin typeface="Calibri"/>
              <a:ea typeface="Calibri"/>
              <a:cs typeface="Calibri"/>
              <a:sym typeface="Calibri"/>
            </a:endParaRPr>
          </a:p>
        </p:txBody>
      </p:sp>
      <p:sp>
        <p:nvSpPr>
          <p:cNvPr id="374" name="Google Shape;374;p33"/>
          <p:cNvSpPr txBox="1"/>
          <p:nvPr>
            <p:ph type="title"/>
          </p:nvPr>
        </p:nvSpPr>
        <p:spPr>
          <a:xfrm>
            <a:off x="483827" y="484188"/>
            <a:ext cx="9725386" cy="4431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2"/>
              </a:buClr>
              <a:buSzPts val="3200"/>
              <a:buFont typeface="Franklin Gothic"/>
              <a:buNone/>
            </a:pPr>
            <a:r>
              <a:rPr lang="en-IN">
                <a:latin typeface="Calibri"/>
                <a:ea typeface="Calibri"/>
                <a:cs typeface="Calibri"/>
                <a:sym typeface="Calibri"/>
              </a:rPr>
              <a:t>Youssef MOUTAOUAKIL</a:t>
            </a:r>
            <a:endParaRPr>
              <a:latin typeface="Calibri"/>
              <a:ea typeface="Calibri"/>
              <a:cs typeface="Calibri"/>
              <a:sym typeface="Calibri"/>
            </a:endParaRPr>
          </a:p>
        </p:txBody>
      </p:sp>
      <p:sp>
        <p:nvSpPr>
          <p:cNvPr id="375" name="Google Shape;375;p33"/>
          <p:cNvSpPr txBox="1"/>
          <p:nvPr>
            <p:ph idx="1" type="body"/>
          </p:nvPr>
        </p:nvSpPr>
        <p:spPr>
          <a:xfrm>
            <a:off x="490087" y="971296"/>
            <a:ext cx="9725386" cy="292388"/>
          </a:xfrm>
          <a:prstGeom prst="rect">
            <a:avLst/>
          </a:prstGeom>
          <a:noFill/>
          <a:ln>
            <a:noFill/>
          </a:ln>
        </p:spPr>
        <p:txBody>
          <a:bodyPr anchorCtr="0" anchor="t" bIns="0" lIns="0" spcFirstLastPara="1" rIns="0" wrap="square" tIns="0">
            <a:spAutoFit/>
          </a:bodyPr>
          <a:lstStyle/>
          <a:p>
            <a:pPr indent="0" lvl="0" marL="0" rtl="0" algn="l">
              <a:lnSpc>
                <a:spcPct val="95000"/>
              </a:lnSpc>
              <a:spcBef>
                <a:spcPts val="0"/>
              </a:spcBef>
              <a:spcAft>
                <a:spcPts val="0"/>
              </a:spcAft>
              <a:buClr>
                <a:srgbClr val="6D90F8"/>
              </a:buClr>
              <a:buSzPts val="2000"/>
              <a:buNone/>
            </a:pPr>
            <a:r>
              <a:rPr lang="en-IN">
                <a:latin typeface="Calibri"/>
                <a:ea typeface="Calibri"/>
                <a:cs typeface="Calibri"/>
                <a:sym typeface="Calibri"/>
              </a:rPr>
              <a:t>Data Scientist - Casablanca</a:t>
            </a:r>
            <a:endParaRPr>
              <a:latin typeface="Calibri"/>
              <a:ea typeface="Calibri"/>
              <a:cs typeface="Calibri"/>
              <a:sym typeface="Calibri"/>
            </a:endParaRPr>
          </a:p>
        </p:txBody>
      </p:sp>
      <p:sp>
        <p:nvSpPr>
          <p:cNvPr id="376" name="Google Shape;376;p33"/>
          <p:cNvSpPr/>
          <p:nvPr/>
        </p:nvSpPr>
        <p:spPr>
          <a:xfrm>
            <a:off x="483827" y="1542241"/>
            <a:ext cx="7424535" cy="336884"/>
          </a:xfrm>
          <a:prstGeom prst="roundRect">
            <a:avLst>
              <a:gd fmla="val 16667" name="adj"/>
            </a:avLst>
          </a:prstGeom>
          <a:solidFill>
            <a:schemeClr val="dk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None/>
            </a:pPr>
            <a:r>
              <a:rPr b="1" i="0" lang="en-IN" sz="1400" u="none" cap="none" strike="noStrike">
                <a:solidFill>
                  <a:srgbClr val="FFFFFF"/>
                </a:solidFill>
                <a:latin typeface="Calibri"/>
                <a:ea typeface="Calibri"/>
                <a:cs typeface="Calibri"/>
                <a:sym typeface="Calibri"/>
              </a:rPr>
              <a:t>     Professional experience</a:t>
            </a:r>
            <a:endParaRPr/>
          </a:p>
          <a:p>
            <a:pPr indent="0" lvl="0" marL="0" marR="0" rtl="0" algn="l">
              <a:lnSpc>
                <a:spcPct val="100000"/>
              </a:lnSpc>
              <a:spcBef>
                <a:spcPts val="0"/>
              </a:spcBef>
              <a:spcAft>
                <a:spcPts val="0"/>
              </a:spcAft>
              <a:buNone/>
            </a:pPr>
            <a:r>
              <a:t/>
            </a:r>
            <a:endParaRPr b="0" i="0" sz="1400" u="none" cap="none" strike="noStrike">
              <a:solidFill>
                <a:srgbClr val="3D3D3D"/>
              </a:solidFill>
              <a:latin typeface="Calibri"/>
              <a:ea typeface="Calibri"/>
              <a:cs typeface="Calibri"/>
              <a:sym typeface="Calibri"/>
            </a:endParaRPr>
          </a:p>
        </p:txBody>
      </p:sp>
      <p:pic>
        <p:nvPicPr>
          <p:cNvPr id="377" name="Google Shape;377;p33"/>
          <p:cNvPicPr preferRelativeResize="0"/>
          <p:nvPr/>
        </p:nvPicPr>
        <p:blipFill rotWithShape="1">
          <a:blip r:embed="rId3">
            <a:alphaModFix/>
          </a:blip>
          <a:srcRect b="0" l="0" r="0" t="0"/>
          <a:stretch/>
        </p:blipFill>
        <p:spPr>
          <a:xfrm>
            <a:off x="327409" y="1384525"/>
            <a:ext cx="365760" cy="412847"/>
          </a:xfrm>
          <a:prstGeom prst="rect">
            <a:avLst/>
          </a:prstGeom>
          <a:noFill/>
          <a:ln>
            <a:noFill/>
          </a:ln>
        </p:spPr>
      </p:pic>
      <p:sp>
        <p:nvSpPr>
          <p:cNvPr id="378" name="Google Shape;378;p33"/>
          <p:cNvSpPr/>
          <p:nvPr/>
        </p:nvSpPr>
        <p:spPr>
          <a:xfrm>
            <a:off x="5345906" y="4466341"/>
            <a:ext cx="4281653" cy="2920297"/>
          </a:xfrm>
          <a:prstGeom prst="roundRect">
            <a:avLst>
              <a:gd fmla="val 16667" name="adj"/>
            </a:avLst>
          </a:prstGeom>
          <a:solidFill>
            <a:schemeClr val="lt1"/>
          </a:solidFill>
          <a:ln cap="flat" cmpd="sng" w="254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120000"/>
              </a:lnSpc>
              <a:spcBef>
                <a:spcPts val="0"/>
              </a:spcBef>
              <a:spcAft>
                <a:spcPts val="0"/>
              </a:spcAft>
              <a:buClr>
                <a:srgbClr val="000000"/>
              </a:buClr>
              <a:buSzPts val="1250"/>
              <a:buFont typeface="Noto Sans Symbols"/>
              <a:buChar char="▪"/>
            </a:pPr>
            <a:r>
              <a:rPr b="1" i="0" lang="en-IN" sz="1400" u="none" cap="none" strike="noStrike">
                <a:solidFill>
                  <a:schemeClr val="dk1"/>
                </a:solidFill>
                <a:latin typeface="Calibri"/>
                <a:ea typeface="Calibri"/>
                <a:cs typeface="Calibri"/>
                <a:sym typeface="Calibri"/>
              </a:rPr>
              <a:t>Data Analysis &amp; Visualization:</a:t>
            </a:r>
            <a:r>
              <a:rPr b="1" i="0" lang="en-IN" sz="1250" u="none" cap="none" strike="noStrike">
                <a:solidFill>
                  <a:schemeClr val="dk1"/>
                </a:solidFill>
                <a:latin typeface="Calibri"/>
                <a:ea typeface="Calibri"/>
                <a:cs typeface="Calibri"/>
                <a:sym typeface="Calibri"/>
              </a:rPr>
              <a:t> </a:t>
            </a:r>
            <a:r>
              <a:rPr b="0" i="0" lang="en-IN" sz="1400" u="none" cap="none" strike="noStrike">
                <a:solidFill>
                  <a:schemeClr val="dk1"/>
                </a:solidFill>
                <a:latin typeface="Calibri"/>
                <a:ea typeface="Calibri"/>
                <a:cs typeface="Calibri"/>
                <a:sym typeface="Calibri"/>
              </a:rPr>
              <a:t>Data manipulation, statistical analysis &amp; interactive visuals : Power BI, Tableau, Catia, Matplotlib</a:t>
            </a:r>
            <a:endParaRPr/>
          </a:p>
          <a:p>
            <a:pPr indent="-285750" lvl="0" marL="285750" marR="0" rtl="0" algn="l">
              <a:lnSpc>
                <a:spcPct val="120000"/>
              </a:lnSpc>
              <a:spcBef>
                <a:spcPts val="0"/>
              </a:spcBef>
              <a:spcAft>
                <a:spcPts val="0"/>
              </a:spcAft>
              <a:buClr>
                <a:srgbClr val="000000"/>
              </a:buClr>
              <a:buSzPts val="1250"/>
              <a:buFont typeface="Noto Sans Symbols"/>
              <a:buChar char="▪"/>
            </a:pPr>
            <a:r>
              <a:rPr b="1" i="0" lang="en-IN" sz="1400" u="none" cap="none" strike="noStrike">
                <a:solidFill>
                  <a:schemeClr val="dk1"/>
                </a:solidFill>
                <a:latin typeface="Calibri"/>
                <a:ea typeface="Calibri"/>
                <a:cs typeface="Calibri"/>
                <a:sym typeface="Calibri"/>
              </a:rPr>
              <a:t>ML/DL Models</a:t>
            </a:r>
            <a:r>
              <a:rPr b="0" i="0" lang="en-IN" sz="1400" u="none" cap="none" strike="noStrike">
                <a:solidFill>
                  <a:schemeClr val="dk1"/>
                </a:solidFill>
                <a:latin typeface="Calibri"/>
                <a:ea typeface="Calibri"/>
                <a:cs typeface="Calibri"/>
                <a:sym typeface="Calibri"/>
              </a:rPr>
              <a:t>: Tensorflow, State-of-the-art NLP &amp; Computer Vision</a:t>
            </a:r>
            <a:endParaRPr/>
          </a:p>
          <a:p>
            <a:pPr indent="-285750" lvl="0" marL="285750" marR="0" rtl="0" algn="l">
              <a:lnSpc>
                <a:spcPct val="120000"/>
              </a:lnSpc>
              <a:spcBef>
                <a:spcPts val="0"/>
              </a:spcBef>
              <a:spcAft>
                <a:spcPts val="0"/>
              </a:spcAft>
              <a:buClr>
                <a:srgbClr val="000000"/>
              </a:buClr>
              <a:buSzPts val="1250"/>
              <a:buFont typeface="Noto Sans Symbols"/>
              <a:buChar char="▪"/>
            </a:pPr>
            <a:r>
              <a:rPr b="1" i="0" lang="en-IN" sz="1400" u="none" cap="none" strike="noStrike">
                <a:solidFill>
                  <a:schemeClr val="dk1"/>
                </a:solidFill>
                <a:latin typeface="Calibri"/>
                <a:ea typeface="Calibri"/>
                <a:cs typeface="Calibri"/>
                <a:sym typeface="Calibri"/>
              </a:rPr>
              <a:t>Big Data Environment </a:t>
            </a:r>
            <a:r>
              <a:rPr b="0" i="0" lang="en-IN" sz="1400" u="none" cap="none" strike="noStrike">
                <a:solidFill>
                  <a:schemeClr val="dk1"/>
                </a:solidFill>
                <a:latin typeface="Calibri"/>
                <a:ea typeface="Calibri"/>
                <a:cs typeface="Calibri"/>
                <a:sym typeface="Calibri"/>
              </a:rPr>
              <a:t>: Spark, Hadoop, MongoDB, BigQuery</a:t>
            </a:r>
            <a:endParaRPr b="0" i="0" sz="1400" u="none" cap="none" strike="noStrike">
              <a:solidFill>
                <a:schemeClr val="dk1"/>
              </a:solidFill>
              <a:latin typeface="Calibri"/>
              <a:ea typeface="Calibri"/>
              <a:cs typeface="Calibri"/>
              <a:sym typeface="Calibri"/>
            </a:endParaRPr>
          </a:p>
          <a:p>
            <a:pPr indent="-285750" lvl="0" marL="285750" marR="0" rtl="0" algn="l">
              <a:lnSpc>
                <a:spcPct val="120000"/>
              </a:lnSpc>
              <a:spcBef>
                <a:spcPts val="0"/>
              </a:spcBef>
              <a:spcAft>
                <a:spcPts val="0"/>
              </a:spcAft>
              <a:buClr>
                <a:srgbClr val="000000"/>
              </a:buClr>
              <a:buSzPts val="1250"/>
              <a:buFont typeface="Noto Sans Symbols"/>
              <a:buChar char="▪"/>
            </a:pPr>
            <a:r>
              <a:rPr b="1" i="0" lang="en-IN" sz="1400" u="none" cap="none" strike="noStrike">
                <a:solidFill>
                  <a:schemeClr val="dk1"/>
                </a:solidFill>
                <a:latin typeface="Calibri"/>
                <a:ea typeface="Calibri"/>
                <a:cs typeface="Calibri"/>
                <a:sym typeface="Calibri"/>
              </a:rPr>
              <a:t>MLOps</a:t>
            </a:r>
            <a:r>
              <a:rPr b="0" i="0" lang="en-IN" sz="1400" u="none" cap="none" strike="noStrike">
                <a:solidFill>
                  <a:schemeClr val="dk1"/>
                </a:solidFill>
                <a:latin typeface="Calibri"/>
                <a:ea typeface="Calibri"/>
                <a:cs typeface="Calibri"/>
                <a:sym typeface="Calibri"/>
              </a:rPr>
              <a:t>: GIT, Docker</a:t>
            </a:r>
            <a:endParaRPr/>
          </a:p>
          <a:p>
            <a:pPr indent="-285750" lvl="0" marL="285750" marR="0" rtl="0" algn="l">
              <a:lnSpc>
                <a:spcPct val="120000"/>
              </a:lnSpc>
              <a:spcBef>
                <a:spcPts val="0"/>
              </a:spcBef>
              <a:spcAft>
                <a:spcPts val="0"/>
              </a:spcAft>
              <a:buClr>
                <a:srgbClr val="000000"/>
              </a:buClr>
              <a:buSzPts val="1400"/>
              <a:buFont typeface="Arial"/>
              <a:buChar char="▪"/>
            </a:pPr>
            <a:r>
              <a:rPr b="1" i="0" lang="en-IN" sz="1400" u="none" cap="none" strike="noStrike">
                <a:solidFill>
                  <a:schemeClr val="dk1"/>
                </a:solidFill>
                <a:latin typeface="Calibri"/>
                <a:ea typeface="Calibri"/>
                <a:cs typeface="Calibri"/>
                <a:sym typeface="Calibri"/>
              </a:rPr>
              <a:t>Programming languages:</a:t>
            </a:r>
            <a:r>
              <a:rPr b="0" i="0" lang="en-IN" sz="1400" u="none" cap="none" strike="noStrike">
                <a:solidFill>
                  <a:schemeClr val="dk1"/>
                </a:solidFill>
                <a:latin typeface="Calibri"/>
                <a:ea typeface="Calibri"/>
                <a:cs typeface="Calibri"/>
                <a:sym typeface="Calibri"/>
              </a:rPr>
              <a:t> Python, SQL, JavaScript, Bash, Dax, </a:t>
            </a:r>
            <a:endParaRPr/>
          </a:p>
          <a:p>
            <a:pPr indent="-196850" lvl="0" marL="285750" marR="0" rtl="0" algn="l">
              <a:lnSpc>
                <a:spcPct val="12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Calibri"/>
              <a:ea typeface="Calibri"/>
              <a:cs typeface="Calibri"/>
              <a:sym typeface="Calibri"/>
            </a:endParaRPr>
          </a:p>
          <a:p>
            <a:pPr indent="-196850" lvl="0" marL="285750" marR="0" rtl="0" algn="l">
              <a:lnSpc>
                <a:spcPct val="120000"/>
              </a:lnSpc>
              <a:spcBef>
                <a:spcPts val="0"/>
              </a:spcBef>
              <a:spcAft>
                <a:spcPts val="0"/>
              </a:spcAft>
              <a:buClr>
                <a:srgbClr val="000000"/>
              </a:buClr>
              <a:buSzPts val="1400"/>
              <a:buFont typeface="Noto Sans Symbols"/>
              <a:buNone/>
            </a:pPr>
            <a:r>
              <a:t/>
            </a:r>
            <a:endParaRPr b="1" i="0" sz="1400" u="none" cap="none" strike="noStrike">
              <a:solidFill>
                <a:srgbClr val="000000"/>
              </a:solidFill>
              <a:latin typeface="Calibri"/>
              <a:ea typeface="Calibri"/>
              <a:cs typeface="Calibri"/>
              <a:sym typeface="Calibri"/>
            </a:endParaRPr>
          </a:p>
          <a:p>
            <a:pPr indent="-196850" lvl="0" marL="285750" marR="0" rtl="0" algn="l">
              <a:lnSpc>
                <a:spcPct val="120000"/>
              </a:lnSpc>
              <a:spcBef>
                <a:spcPts val="0"/>
              </a:spcBef>
              <a:spcAft>
                <a:spcPts val="0"/>
              </a:spcAft>
              <a:buClr>
                <a:srgbClr val="000000"/>
              </a:buClr>
              <a:buSzPts val="1400"/>
              <a:buFont typeface="Noto Sans Symbols"/>
              <a:buNone/>
            </a:pPr>
            <a:r>
              <a:t/>
            </a:r>
            <a:endParaRPr b="1" i="0" sz="1400" u="none" cap="none" strike="noStrike">
              <a:solidFill>
                <a:srgbClr val="000000"/>
              </a:solidFill>
              <a:latin typeface="Calibri"/>
              <a:ea typeface="Calibri"/>
              <a:cs typeface="Calibri"/>
              <a:sym typeface="Calibri"/>
            </a:endParaRPr>
          </a:p>
        </p:txBody>
      </p:sp>
      <p:sp>
        <p:nvSpPr>
          <p:cNvPr id="379" name="Google Shape;379;p33"/>
          <p:cNvSpPr/>
          <p:nvPr/>
        </p:nvSpPr>
        <p:spPr>
          <a:xfrm>
            <a:off x="5328476" y="4171698"/>
            <a:ext cx="4281653" cy="336884"/>
          </a:xfrm>
          <a:prstGeom prst="roundRect">
            <a:avLst>
              <a:gd fmla="val 16667" name="adj"/>
            </a:avLst>
          </a:prstGeom>
          <a:solidFill>
            <a:schemeClr val="dk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IN" sz="1400" u="none" cap="none" strike="noStrike">
                <a:solidFill>
                  <a:srgbClr val="FFFFFF"/>
                </a:solidFill>
                <a:latin typeface="Calibri"/>
                <a:ea typeface="Calibri"/>
                <a:cs typeface="Calibri"/>
                <a:sym typeface="Calibri"/>
              </a:rPr>
              <a:t>      Technical Skills and Competencies</a:t>
            </a:r>
            <a:endParaRPr/>
          </a:p>
        </p:txBody>
      </p:sp>
      <p:sp>
        <p:nvSpPr>
          <p:cNvPr id="380" name="Google Shape;380;p33"/>
          <p:cNvSpPr/>
          <p:nvPr/>
        </p:nvSpPr>
        <p:spPr>
          <a:xfrm>
            <a:off x="490749" y="4484717"/>
            <a:ext cx="4555902" cy="2901921"/>
          </a:xfrm>
          <a:prstGeom prst="roundRect">
            <a:avLst>
              <a:gd fmla="val 16667" name="adj"/>
            </a:avLst>
          </a:prstGeom>
          <a:solidFill>
            <a:schemeClr val="lt1"/>
          </a:solidFill>
          <a:ln cap="flat" cmpd="sng" w="254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3D3D3D"/>
                </a:solidFill>
                <a:latin typeface="Calibri"/>
                <a:ea typeface="Calibri"/>
                <a:cs typeface="Calibri"/>
                <a:sym typeface="Calibri"/>
              </a:rPr>
              <a:t>Engineering Master in Data Science for Industrial Engineering from </a:t>
            </a:r>
            <a:r>
              <a:rPr b="1" i="0" lang="en-IN" sz="1400" u="none" cap="none" strike="noStrike">
                <a:solidFill>
                  <a:srgbClr val="3D3D3D"/>
                </a:solidFill>
                <a:latin typeface="Calibri"/>
                <a:ea typeface="Calibri"/>
                <a:cs typeface="Calibri"/>
                <a:sym typeface="Calibri"/>
              </a:rPr>
              <a:t>ESITH (Morocco)</a:t>
            </a:r>
            <a:endParaRPr/>
          </a:p>
          <a:p>
            <a:pPr indent="0" lvl="0" marL="0" marR="0" rtl="0" algn="l">
              <a:lnSpc>
                <a:spcPct val="100000"/>
              </a:lnSpc>
              <a:spcBef>
                <a:spcPts val="0"/>
              </a:spcBef>
              <a:spcAft>
                <a:spcPts val="0"/>
              </a:spcAft>
              <a:buNone/>
            </a:pPr>
            <a:r>
              <a:t/>
            </a:r>
            <a:endParaRPr b="0" i="0" sz="1400" u="none" cap="none" strike="noStrike">
              <a:solidFill>
                <a:srgbClr val="3D3D3D"/>
              </a:solidFill>
              <a:latin typeface="Calibri"/>
              <a:ea typeface="Calibri"/>
              <a:cs typeface="Calibri"/>
              <a:sym typeface="Calibri"/>
            </a:endParaRPr>
          </a:p>
          <a:p>
            <a:pPr indent="0" lvl="0" marL="0" marR="0" rtl="0" algn="l">
              <a:lnSpc>
                <a:spcPct val="100000"/>
              </a:lnSpc>
              <a:spcBef>
                <a:spcPts val="0"/>
              </a:spcBef>
              <a:spcAft>
                <a:spcPts val="0"/>
              </a:spcAft>
              <a:buNone/>
            </a:pPr>
            <a:r>
              <a:rPr b="1" i="0" lang="en-IN" sz="1400" u="none" cap="none" strike="noStrike">
                <a:solidFill>
                  <a:srgbClr val="3D3D3D"/>
                </a:solidFill>
                <a:latin typeface="Calibri"/>
                <a:ea typeface="Calibri"/>
                <a:cs typeface="Calibri"/>
                <a:sym typeface="Calibri"/>
              </a:rPr>
              <a:t>Certifications</a:t>
            </a:r>
            <a:endParaRPr/>
          </a:p>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3D3D3D"/>
                </a:solidFill>
                <a:latin typeface="Calibri"/>
                <a:ea typeface="Calibri"/>
                <a:cs typeface="Calibri"/>
                <a:sym typeface="Calibri"/>
              </a:rPr>
              <a:t>Tensorflow Developer (Coursera – Deeplearning AI)</a:t>
            </a:r>
            <a:endParaRPr/>
          </a:p>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3D3D3D"/>
                </a:solidFill>
                <a:latin typeface="Calibri"/>
                <a:ea typeface="Calibri"/>
                <a:cs typeface="Calibri"/>
                <a:sym typeface="Calibri"/>
              </a:rPr>
              <a:t>MLOps - Machine learning engineering for</a:t>
            </a:r>
            <a:endParaRPr/>
          </a:p>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3D3D3D"/>
                </a:solidFill>
                <a:latin typeface="Calibri"/>
                <a:ea typeface="Calibri"/>
                <a:cs typeface="Calibri"/>
                <a:sym typeface="Calibri"/>
              </a:rPr>
              <a:t>Production (Coursera – Deeplearning AI)</a:t>
            </a:r>
            <a:endParaRPr/>
          </a:p>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3D3D3D"/>
                </a:solidFill>
                <a:latin typeface="Calibri"/>
                <a:ea typeface="Calibri"/>
                <a:cs typeface="Calibri"/>
                <a:sym typeface="Calibri"/>
              </a:rPr>
              <a:t>Deeplearning (Coursera – Deeplearning AI)</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D3D3D"/>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3D3D3D"/>
                </a:solidFill>
                <a:latin typeface="Calibri"/>
                <a:ea typeface="Calibri"/>
                <a:cs typeface="Calibri"/>
                <a:sym typeface="Calibri"/>
              </a:rPr>
              <a:t>Google Data Analytics (Coursera – Google)</a:t>
            </a:r>
            <a:endParaRPr b="0" i="0" sz="1400" u="none" cap="none" strike="noStrike">
              <a:solidFill>
                <a:srgbClr val="3D3D3D"/>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3D3D3D"/>
                </a:solidFill>
                <a:latin typeface="Calibri"/>
                <a:ea typeface="Calibri"/>
                <a:cs typeface="Calibri"/>
                <a:sym typeface="Calibri"/>
              </a:rPr>
              <a:t>PowerBI for analyst (Datacamp)</a:t>
            </a:r>
            <a:endParaRPr/>
          </a:p>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3D3D3D"/>
                </a:solidFill>
                <a:latin typeface="Calibri"/>
                <a:ea typeface="Calibri"/>
                <a:cs typeface="Calibri"/>
                <a:sym typeface="Calibri"/>
              </a:rPr>
              <a:t>SQL for data analysts (Datacamp)</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D3D3D"/>
              </a:solidFill>
              <a:latin typeface="Calibri"/>
              <a:ea typeface="Calibri"/>
              <a:cs typeface="Calibri"/>
              <a:sym typeface="Calibri"/>
            </a:endParaRPr>
          </a:p>
        </p:txBody>
      </p:sp>
      <p:sp>
        <p:nvSpPr>
          <p:cNvPr id="381" name="Google Shape;381;p33"/>
          <p:cNvSpPr/>
          <p:nvPr/>
        </p:nvSpPr>
        <p:spPr>
          <a:xfrm>
            <a:off x="464287" y="4171698"/>
            <a:ext cx="4584031" cy="336884"/>
          </a:xfrm>
          <a:prstGeom prst="roundRect">
            <a:avLst>
              <a:gd fmla="val 16667" name="adj"/>
            </a:avLst>
          </a:prstGeom>
          <a:solidFill>
            <a:schemeClr val="dk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None/>
            </a:pPr>
            <a:r>
              <a:rPr b="1" i="0" lang="en-IN" sz="1400" u="none" cap="none" strike="noStrike">
                <a:solidFill>
                  <a:srgbClr val="FFFFFF"/>
                </a:solidFill>
                <a:latin typeface="Calibri"/>
                <a:ea typeface="Calibri"/>
                <a:cs typeface="Calibri"/>
                <a:sym typeface="Calibri"/>
              </a:rPr>
              <a:t>     Education</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pic>
        <p:nvPicPr>
          <p:cNvPr id="382" name="Google Shape;382;p33"/>
          <p:cNvPicPr preferRelativeResize="0"/>
          <p:nvPr/>
        </p:nvPicPr>
        <p:blipFill rotWithShape="1">
          <a:blip r:embed="rId4">
            <a:alphaModFix/>
          </a:blip>
          <a:srcRect b="0" l="0" r="0" t="0"/>
          <a:stretch/>
        </p:blipFill>
        <p:spPr>
          <a:xfrm>
            <a:off x="307869" y="4037716"/>
            <a:ext cx="457200" cy="428625"/>
          </a:xfrm>
          <a:prstGeom prst="rect">
            <a:avLst/>
          </a:prstGeom>
          <a:noFill/>
          <a:ln>
            <a:noFill/>
          </a:ln>
        </p:spPr>
      </p:pic>
      <p:pic>
        <p:nvPicPr>
          <p:cNvPr id="383" name="Google Shape;383;p33"/>
          <p:cNvPicPr preferRelativeResize="0"/>
          <p:nvPr/>
        </p:nvPicPr>
        <p:blipFill rotWithShape="1">
          <a:blip r:embed="rId5">
            <a:alphaModFix/>
          </a:blip>
          <a:srcRect b="0" l="0" r="0" t="0"/>
          <a:stretch/>
        </p:blipFill>
        <p:spPr>
          <a:xfrm>
            <a:off x="5204736" y="4037716"/>
            <a:ext cx="365760" cy="3657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4"/>
          <p:cNvSpPr/>
          <p:nvPr/>
        </p:nvSpPr>
        <p:spPr>
          <a:xfrm>
            <a:off x="510289" y="1879125"/>
            <a:ext cx="9145842" cy="2377440"/>
          </a:xfrm>
          <a:prstGeom prst="roundRect">
            <a:avLst>
              <a:gd fmla="val 16667" name="adj"/>
            </a:avLst>
          </a:prstGeom>
          <a:solidFill>
            <a:schemeClr val="lt1"/>
          </a:solidFill>
          <a:ln cap="flat" cmpd="sng" w="254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0" i="0" lang="en-IN" sz="1400" u="none" cap="none" strike="noStrike">
                <a:solidFill>
                  <a:srgbClr val="333333"/>
                </a:solidFill>
                <a:latin typeface="Calibri"/>
                <a:ea typeface="Calibri"/>
                <a:cs typeface="Calibri"/>
                <a:sym typeface="Calibri"/>
              </a:rPr>
              <a:t>Khaoula is a Data Analyst specialized in Power Bi, she started her career in Dell Technologies Services as a Data Analyst specialized in automation and reporting using Power Bi and SQL working with large data sets and handling relational databases. Khaoula is eager about the field of Business Intelligence as it makes her able to efficiently analyze, and present data in a meaningful and impactful way to help her clients make better data-driven decisions.</a:t>
            </a:r>
            <a:endParaRPr/>
          </a:p>
          <a:p>
            <a:pPr indent="0" lvl="0" marL="0" marR="0" rtl="0" algn="just">
              <a:lnSpc>
                <a:spcPct val="120000"/>
              </a:lnSpc>
              <a:spcBef>
                <a:spcPts val="0"/>
              </a:spcBef>
              <a:spcAft>
                <a:spcPts val="0"/>
              </a:spcAft>
              <a:buClr>
                <a:srgbClr val="000000"/>
              </a:buClr>
              <a:buSzPts val="1400"/>
              <a:buFont typeface="Arial"/>
              <a:buNone/>
            </a:pPr>
            <a:r>
              <a:t/>
            </a:r>
            <a:endParaRPr b="0" i="0" sz="1400" u="none" cap="none" strike="noStrike">
              <a:solidFill>
                <a:srgbClr val="333333"/>
              </a:solidFill>
              <a:latin typeface="Calibri"/>
              <a:ea typeface="Calibri"/>
              <a:cs typeface="Calibri"/>
              <a:sym typeface="Calibri"/>
            </a:endParaRPr>
          </a:p>
          <a:p>
            <a:pPr indent="0" lvl="0" marL="0" marR="0" rtl="0" algn="just">
              <a:lnSpc>
                <a:spcPct val="120000"/>
              </a:lnSpc>
              <a:spcBef>
                <a:spcPts val="0"/>
              </a:spcBef>
              <a:spcAft>
                <a:spcPts val="0"/>
              </a:spcAft>
              <a:buClr>
                <a:srgbClr val="000000"/>
              </a:buClr>
              <a:buSzPts val="1400"/>
              <a:buFont typeface="Arial"/>
              <a:buNone/>
            </a:pPr>
            <a:r>
              <a:rPr b="0" i="0" lang="en-IN" sz="1400" u="none" cap="none" strike="noStrike">
                <a:solidFill>
                  <a:srgbClr val="333333"/>
                </a:solidFill>
                <a:latin typeface="Calibri"/>
                <a:ea typeface="Calibri"/>
                <a:cs typeface="Calibri"/>
                <a:sym typeface="Calibri"/>
              </a:rPr>
              <a:t>Khaoula also worked on full stack web development  to develop websites using both SQL and NoSQL databases with intuitive and user-friendly interfaces.</a:t>
            </a:r>
            <a:endParaRPr/>
          </a:p>
        </p:txBody>
      </p:sp>
      <p:sp>
        <p:nvSpPr>
          <p:cNvPr id="390" name="Google Shape;390;p34"/>
          <p:cNvSpPr txBox="1"/>
          <p:nvPr>
            <p:ph type="title"/>
          </p:nvPr>
        </p:nvSpPr>
        <p:spPr>
          <a:xfrm>
            <a:off x="483827" y="484188"/>
            <a:ext cx="9725386" cy="4431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2"/>
              </a:buClr>
              <a:buSzPts val="3200"/>
              <a:buFont typeface="Franklin Gothic"/>
              <a:buNone/>
            </a:pPr>
            <a:r>
              <a:rPr lang="en-IN">
                <a:latin typeface="Calibri"/>
                <a:ea typeface="Calibri"/>
                <a:cs typeface="Calibri"/>
                <a:sym typeface="Calibri"/>
              </a:rPr>
              <a:t>Khaoula QASSIBI</a:t>
            </a:r>
            <a:endParaRPr>
              <a:latin typeface="Calibri"/>
              <a:ea typeface="Calibri"/>
              <a:cs typeface="Calibri"/>
              <a:sym typeface="Calibri"/>
            </a:endParaRPr>
          </a:p>
        </p:txBody>
      </p:sp>
      <p:sp>
        <p:nvSpPr>
          <p:cNvPr id="391" name="Google Shape;391;p34"/>
          <p:cNvSpPr txBox="1"/>
          <p:nvPr>
            <p:ph idx="1" type="body"/>
          </p:nvPr>
        </p:nvSpPr>
        <p:spPr>
          <a:xfrm>
            <a:off x="490087" y="971296"/>
            <a:ext cx="9725386" cy="292388"/>
          </a:xfrm>
          <a:prstGeom prst="rect">
            <a:avLst/>
          </a:prstGeom>
          <a:noFill/>
          <a:ln>
            <a:noFill/>
          </a:ln>
        </p:spPr>
        <p:txBody>
          <a:bodyPr anchorCtr="0" anchor="t" bIns="0" lIns="0" spcFirstLastPara="1" rIns="0" wrap="square" tIns="0">
            <a:spAutoFit/>
          </a:bodyPr>
          <a:lstStyle/>
          <a:p>
            <a:pPr indent="0" lvl="0" marL="0" rtl="0" algn="l">
              <a:lnSpc>
                <a:spcPct val="95000"/>
              </a:lnSpc>
              <a:spcBef>
                <a:spcPts val="0"/>
              </a:spcBef>
              <a:spcAft>
                <a:spcPts val="0"/>
              </a:spcAft>
              <a:buClr>
                <a:srgbClr val="6D90F8"/>
              </a:buClr>
              <a:buSzPts val="2000"/>
              <a:buNone/>
            </a:pPr>
            <a:r>
              <a:rPr lang="en-IN">
                <a:latin typeface="Calibri"/>
                <a:ea typeface="Calibri"/>
                <a:cs typeface="Calibri"/>
                <a:sym typeface="Calibri"/>
              </a:rPr>
              <a:t>Data Analyst - Casablanca</a:t>
            </a:r>
            <a:endParaRPr>
              <a:latin typeface="Calibri"/>
              <a:ea typeface="Calibri"/>
              <a:cs typeface="Calibri"/>
              <a:sym typeface="Calibri"/>
            </a:endParaRPr>
          </a:p>
        </p:txBody>
      </p:sp>
      <p:sp>
        <p:nvSpPr>
          <p:cNvPr id="392" name="Google Shape;392;p34"/>
          <p:cNvSpPr/>
          <p:nvPr/>
        </p:nvSpPr>
        <p:spPr>
          <a:xfrm>
            <a:off x="483827" y="1542241"/>
            <a:ext cx="7424535" cy="336884"/>
          </a:xfrm>
          <a:prstGeom prst="roundRect">
            <a:avLst>
              <a:gd fmla="val 16667" name="adj"/>
            </a:avLst>
          </a:prstGeom>
          <a:solidFill>
            <a:schemeClr val="dk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None/>
            </a:pPr>
            <a:r>
              <a:rPr b="1" i="0" lang="en-IN" sz="1400" u="none" cap="none" strike="noStrike">
                <a:solidFill>
                  <a:srgbClr val="FFFFFF"/>
                </a:solidFill>
                <a:latin typeface="Calibri"/>
                <a:ea typeface="Calibri"/>
                <a:cs typeface="Calibri"/>
                <a:sym typeface="Calibri"/>
              </a:rPr>
              <a:t>     Professional experience</a:t>
            </a:r>
            <a:endParaRPr/>
          </a:p>
          <a:p>
            <a:pPr indent="0" lvl="0" marL="0" marR="0" rtl="0" algn="l">
              <a:lnSpc>
                <a:spcPct val="100000"/>
              </a:lnSpc>
              <a:spcBef>
                <a:spcPts val="0"/>
              </a:spcBef>
              <a:spcAft>
                <a:spcPts val="0"/>
              </a:spcAft>
              <a:buNone/>
            </a:pPr>
            <a:r>
              <a:t/>
            </a:r>
            <a:endParaRPr b="0" i="0" sz="1400" u="none" cap="none" strike="noStrike">
              <a:solidFill>
                <a:srgbClr val="3D3D3D"/>
              </a:solidFill>
              <a:latin typeface="Calibri"/>
              <a:ea typeface="Calibri"/>
              <a:cs typeface="Calibri"/>
              <a:sym typeface="Calibri"/>
            </a:endParaRPr>
          </a:p>
        </p:txBody>
      </p:sp>
      <p:pic>
        <p:nvPicPr>
          <p:cNvPr id="393" name="Google Shape;393;p34"/>
          <p:cNvPicPr preferRelativeResize="0"/>
          <p:nvPr/>
        </p:nvPicPr>
        <p:blipFill rotWithShape="1">
          <a:blip r:embed="rId3">
            <a:alphaModFix/>
          </a:blip>
          <a:srcRect b="0" l="0" r="0" t="0"/>
          <a:stretch/>
        </p:blipFill>
        <p:spPr>
          <a:xfrm>
            <a:off x="327409" y="1384525"/>
            <a:ext cx="365760" cy="412847"/>
          </a:xfrm>
          <a:prstGeom prst="rect">
            <a:avLst/>
          </a:prstGeom>
          <a:noFill/>
          <a:ln>
            <a:noFill/>
          </a:ln>
        </p:spPr>
      </p:pic>
      <p:sp>
        <p:nvSpPr>
          <p:cNvPr id="394" name="Google Shape;394;p34"/>
          <p:cNvSpPr/>
          <p:nvPr/>
        </p:nvSpPr>
        <p:spPr>
          <a:xfrm>
            <a:off x="5365446" y="5067497"/>
            <a:ext cx="4281653" cy="2232803"/>
          </a:xfrm>
          <a:prstGeom prst="roundRect">
            <a:avLst>
              <a:gd fmla="val 16667" name="adj"/>
            </a:avLst>
          </a:prstGeom>
          <a:solidFill>
            <a:schemeClr val="lt1"/>
          </a:solidFill>
          <a:ln cap="flat" cmpd="sng" w="254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120000"/>
              </a:lnSpc>
              <a:spcBef>
                <a:spcPts val="0"/>
              </a:spcBef>
              <a:spcAft>
                <a:spcPts val="0"/>
              </a:spcAft>
              <a:buClr>
                <a:srgbClr val="000000"/>
              </a:buClr>
              <a:buSzPts val="1400"/>
              <a:buFont typeface="Noto Sans Symbols"/>
              <a:buChar char="▪"/>
            </a:pPr>
            <a:r>
              <a:rPr b="1" i="0" lang="en-IN" sz="1400" u="none" cap="none" strike="noStrike">
                <a:solidFill>
                  <a:srgbClr val="000000"/>
                </a:solidFill>
                <a:latin typeface="Calibri"/>
                <a:ea typeface="Calibri"/>
                <a:cs typeface="Calibri"/>
                <a:sym typeface="Calibri"/>
              </a:rPr>
              <a:t>Data Analysis: </a:t>
            </a:r>
            <a:r>
              <a:rPr b="0" i="0" lang="en-IN" sz="1400" u="none" cap="none" strike="noStrike">
                <a:solidFill>
                  <a:srgbClr val="000000"/>
                </a:solidFill>
                <a:latin typeface="Calibri"/>
                <a:ea typeface="Calibri"/>
                <a:cs typeface="Calibri"/>
                <a:sym typeface="Calibri"/>
              </a:rPr>
              <a:t>SQL, Excel, DAX</a:t>
            </a:r>
            <a:endParaRPr/>
          </a:p>
          <a:p>
            <a:pPr indent="-285750" lvl="0" marL="285750" marR="0" rtl="0" algn="l">
              <a:lnSpc>
                <a:spcPct val="120000"/>
              </a:lnSpc>
              <a:spcBef>
                <a:spcPts val="0"/>
              </a:spcBef>
              <a:spcAft>
                <a:spcPts val="0"/>
              </a:spcAft>
              <a:buClr>
                <a:srgbClr val="000000"/>
              </a:buClr>
              <a:buSzPts val="1400"/>
              <a:buFont typeface="Noto Sans Symbols"/>
              <a:buChar char="▪"/>
            </a:pPr>
            <a:r>
              <a:rPr b="1" i="0" lang="en-IN" sz="1400" u="none" cap="none" strike="noStrike">
                <a:solidFill>
                  <a:srgbClr val="000000"/>
                </a:solidFill>
                <a:latin typeface="Calibri"/>
                <a:ea typeface="Calibri"/>
                <a:cs typeface="Calibri"/>
                <a:sym typeface="Calibri"/>
              </a:rPr>
              <a:t>Data Modelling: </a:t>
            </a:r>
            <a:r>
              <a:rPr b="0" i="0" lang="en-IN" sz="1400" u="none" cap="none" strike="noStrike">
                <a:solidFill>
                  <a:srgbClr val="000000"/>
                </a:solidFill>
                <a:latin typeface="Calibri"/>
                <a:ea typeface="Calibri"/>
                <a:cs typeface="Calibri"/>
                <a:sym typeface="Calibri"/>
              </a:rPr>
              <a:t>Power Query</a:t>
            </a:r>
            <a:endParaRPr/>
          </a:p>
          <a:p>
            <a:pPr indent="-285750" lvl="0" marL="285750" marR="0" rtl="0" algn="l">
              <a:lnSpc>
                <a:spcPct val="120000"/>
              </a:lnSpc>
              <a:spcBef>
                <a:spcPts val="0"/>
              </a:spcBef>
              <a:spcAft>
                <a:spcPts val="0"/>
              </a:spcAft>
              <a:buClr>
                <a:srgbClr val="000000"/>
              </a:buClr>
              <a:buSzPts val="1400"/>
              <a:buFont typeface="Noto Sans Symbols"/>
              <a:buChar char="▪"/>
            </a:pPr>
            <a:r>
              <a:rPr b="1" i="0" lang="en-IN" sz="1400" u="none" cap="none" strike="noStrike">
                <a:solidFill>
                  <a:srgbClr val="000000"/>
                </a:solidFill>
                <a:latin typeface="Calibri"/>
                <a:ea typeface="Calibri"/>
                <a:cs typeface="Calibri"/>
                <a:sym typeface="Calibri"/>
              </a:rPr>
              <a:t>Data Visualization:  </a:t>
            </a:r>
            <a:r>
              <a:rPr b="0" i="0" lang="en-IN" sz="1400" u="none" cap="none" strike="noStrike">
                <a:solidFill>
                  <a:srgbClr val="000000"/>
                </a:solidFill>
                <a:latin typeface="Calibri"/>
                <a:ea typeface="Calibri"/>
                <a:cs typeface="Calibri"/>
                <a:sym typeface="Calibri"/>
              </a:rPr>
              <a:t>Power BI etc.</a:t>
            </a:r>
            <a:endParaRPr/>
          </a:p>
          <a:p>
            <a:pPr indent="-285750" lvl="0" marL="285750" marR="0" rtl="0" algn="l">
              <a:lnSpc>
                <a:spcPct val="120000"/>
              </a:lnSpc>
              <a:spcBef>
                <a:spcPts val="0"/>
              </a:spcBef>
              <a:spcAft>
                <a:spcPts val="0"/>
              </a:spcAft>
              <a:buClr>
                <a:srgbClr val="000000"/>
              </a:buClr>
              <a:buSzPts val="1400"/>
              <a:buFont typeface="Noto Sans Symbols"/>
              <a:buChar char="▪"/>
            </a:pPr>
            <a:r>
              <a:rPr b="1" i="0" lang="en-IN" sz="1400" u="none" cap="none" strike="noStrike">
                <a:solidFill>
                  <a:srgbClr val="000000"/>
                </a:solidFill>
                <a:latin typeface="Calibri"/>
                <a:ea typeface="Calibri"/>
                <a:cs typeface="Calibri"/>
                <a:sym typeface="Calibri"/>
              </a:rPr>
              <a:t>Programming Languages :  </a:t>
            </a:r>
            <a:r>
              <a:rPr b="0" i="0" lang="en-IN" sz="1400" u="none" cap="none" strike="noStrike">
                <a:solidFill>
                  <a:srgbClr val="000000"/>
                </a:solidFill>
                <a:latin typeface="Calibri"/>
                <a:ea typeface="Calibri"/>
                <a:cs typeface="Calibri"/>
                <a:sym typeface="Calibri"/>
              </a:rPr>
              <a:t>C, Java, Javascript</a:t>
            </a:r>
            <a:endParaRPr b="0" i="0" sz="1400" u="none" cap="none" strike="noStrike">
              <a:solidFill>
                <a:srgbClr val="000000"/>
              </a:solidFill>
              <a:latin typeface="Calibri"/>
              <a:ea typeface="Calibri"/>
              <a:cs typeface="Calibri"/>
              <a:sym typeface="Calibri"/>
            </a:endParaRPr>
          </a:p>
          <a:p>
            <a:pPr indent="-285750" lvl="0" marL="285750" marR="0" rtl="0" algn="l">
              <a:lnSpc>
                <a:spcPct val="120000"/>
              </a:lnSpc>
              <a:spcBef>
                <a:spcPts val="0"/>
              </a:spcBef>
              <a:spcAft>
                <a:spcPts val="0"/>
              </a:spcAft>
              <a:buClr>
                <a:srgbClr val="000000"/>
              </a:buClr>
              <a:buSzPts val="1400"/>
              <a:buFont typeface="Noto Sans Symbols"/>
              <a:buChar char="▪"/>
            </a:pPr>
            <a:r>
              <a:rPr b="1" i="0" lang="en-IN" sz="1400" u="none" cap="none" strike="noStrike">
                <a:solidFill>
                  <a:srgbClr val="000000"/>
                </a:solidFill>
                <a:latin typeface="Calibri"/>
                <a:ea typeface="Calibri"/>
                <a:cs typeface="Calibri"/>
                <a:sym typeface="Calibri"/>
              </a:rPr>
              <a:t>Databases : </a:t>
            </a:r>
            <a:r>
              <a:rPr b="0" i="0" lang="en-IN" sz="1400" u="none" cap="none" strike="noStrike">
                <a:solidFill>
                  <a:srgbClr val="000000"/>
                </a:solidFill>
                <a:latin typeface="Calibri"/>
                <a:ea typeface="Calibri"/>
                <a:cs typeface="Calibri"/>
                <a:sym typeface="Calibri"/>
              </a:rPr>
              <a:t>PostgreSQL, SQL Server (SQL), MongoDB(NoSQL)</a:t>
            </a:r>
            <a:endParaRPr/>
          </a:p>
          <a:p>
            <a:pPr indent="-285750" lvl="0" marL="285750" marR="0" rtl="0" algn="l">
              <a:lnSpc>
                <a:spcPct val="120000"/>
              </a:lnSpc>
              <a:spcBef>
                <a:spcPts val="0"/>
              </a:spcBef>
              <a:spcAft>
                <a:spcPts val="0"/>
              </a:spcAft>
              <a:buClr>
                <a:srgbClr val="000000"/>
              </a:buClr>
              <a:buSzPts val="1400"/>
              <a:buFont typeface="Noto Sans Symbols"/>
              <a:buChar char="▪"/>
            </a:pPr>
            <a:r>
              <a:rPr b="1" i="0" lang="en-IN" sz="1400" u="none" cap="none" strike="noStrike">
                <a:solidFill>
                  <a:srgbClr val="000000"/>
                </a:solidFill>
                <a:latin typeface="Calibri"/>
                <a:ea typeface="Calibri"/>
                <a:cs typeface="Calibri"/>
                <a:sym typeface="Calibri"/>
              </a:rPr>
              <a:t>Web development </a:t>
            </a:r>
            <a:r>
              <a:rPr b="0" i="0" lang="en-IN" sz="1400" u="none" cap="none" strike="noStrike">
                <a:solidFill>
                  <a:srgbClr val="000000"/>
                </a:solidFill>
                <a:latin typeface="Calibri"/>
                <a:ea typeface="Calibri"/>
                <a:cs typeface="Calibri"/>
                <a:sym typeface="Calibri"/>
              </a:rPr>
              <a:t>: JavaScript, HTML, CSS, Bootstrap, EJS, Node.js, Express.js, Passport.js</a:t>
            </a:r>
            <a:endParaRPr/>
          </a:p>
          <a:p>
            <a:pPr indent="-196850" lvl="0" marL="285750" marR="0" rtl="0" algn="l">
              <a:lnSpc>
                <a:spcPct val="120000"/>
              </a:lnSpc>
              <a:spcBef>
                <a:spcPts val="0"/>
              </a:spcBef>
              <a:spcAft>
                <a:spcPts val="0"/>
              </a:spcAft>
              <a:buClr>
                <a:srgbClr val="000000"/>
              </a:buClr>
              <a:buSzPts val="1400"/>
              <a:buFont typeface="Noto Sans Symbols"/>
              <a:buNone/>
            </a:pPr>
            <a:r>
              <a:t/>
            </a:r>
            <a:endParaRPr b="1" i="0" sz="1400" u="none" cap="none" strike="noStrike">
              <a:solidFill>
                <a:srgbClr val="000000"/>
              </a:solidFill>
              <a:latin typeface="Calibri"/>
              <a:ea typeface="Calibri"/>
              <a:cs typeface="Calibri"/>
              <a:sym typeface="Calibri"/>
            </a:endParaRPr>
          </a:p>
          <a:p>
            <a:pPr indent="-196850" lvl="0" marL="285750" marR="0" rtl="0" algn="l">
              <a:lnSpc>
                <a:spcPct val="120000"/>
              </a:lnSpc>
              <a:spcBef>
                <a:spcPts val="0"/>
              </a:spcBef>
              <a:spcAft>
                <a:spcPts val="0"/>
              </a:spcAft>
              <a:buClr>
                <a:srgbClr val="000000"/>
              </a:buClr>
              <a:buSzPts val="1400"/>
              <a:buFont typeface="Noto Sans Symbols"/>
              <a:buNone/>
            </a:pPr>
            <a:r>
              <a:t/>
            </a:r>
            <a:endParaRPr b="1" i="0" sz="1400" u="none" cap="none" strike="noStrike">
              <a:solidFill>
                <a:srgbClr val="000000"/>
              </a:solidFill>
              <a:latin typeface="Calibri"/>
              <a:ea typeface="Calibri"/>
              <a:cs typeface="Calibri"/>
              <a:sym typeface="Calibri"/>
            </a:endParaRPr>
          </a:p>
        </p:txBody>
      </p:sp>
      <p:sp>
        <p:nvSpPr>
          <p:cNvPr id="395" name="Google Shape;395;p34"/>
          <p:cNvSpPr/>
          <p:nvPr/>
        </p:nvSpPr>
        <p:spPr>
          <a:xfrm>
            <a:off x="5348016" y="4772854"/>
            <a:ext cx="4281653" cy="336884"/>
          </a:xfrm>
          <a:prstGeom prst="roundRect">
            <a:avLst>
              <a:gd fmla="val 16667" name="adj"/>
            </a:avLst>
          </a:prstGeom>
          <a:solidFill>
            <a:schemeClr val="dk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IN" sz="1400" u="none" cap="none" strike="noStrike">
                <a:solidFill>
                  <a:srgbClr val="FFFFFF"/>
                </a:solidFill>
                <a:latin typeface="Calibri"/>
                <a:ea typeface="Calibri"/>
                <a:cs typeface="Calibri"/>
                <a:sym typeface="Calibri"/>
              </a:rPr>
              <a:t>      Technical Skills and Competencies</a:t>
            </a:r>
            <a:endParaRPr/>
          </a:p>
        </p:txBody>
      </p:sp>
      <p:sp>
        <p:nvSpPr>
          <p:cNvPr id="396" name="Google Shape;396;p34"/>
          <p:cNvSpPr/>
          <p:nvPr/>
        </p:nvSpPr>
        <p:spPr>
          <a:xfrm>
            <a:off x="510289" y="5085873"/>
            <a:ext cx="4555902" cy="2214427"/>
          </a:xfrm>
          <a:prstGeom prst="roundRect">
            <a:avLst>
              <a:gd fmla="val 16667" name="adj"/>
            </a:avLst>
          </a:prstGeom>
          <a:solidFill>
            <a:schemeClr val="lt1"/>
          </a:solidFill>
          <a:ln cap="flat" cmpd="sng" w="2540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3D3D3D"/>
                </a:solidFill>
                <a:latin typeface="Calibri"/>
                <a:ea typeface="Calibri"/>
                <a:cs typeface="Calibri"/>
                <a:sym typeface="Calibri"/>
              </a:rPr>
              <a:t>B.Sc. in Computer Science with a minor in Business Administration from </a:t>
            </a:r>
            <a:r>
              <a:rPr b="1" i="0" lang="en-IN" sz="1400" u="none" cap="none" strike="noStrike">
                <a:solidFill>
                  <a:srgbClr val="3D3D3D"/>
                </a:solidFill>
                <a:latin typeface="Calibri"/>
                <a:ea typeface="Calibri"/>
                <a:cs typeface="Calibri"/>
                <a:sym typeface="Calibri"/>
              </a:rPr>
              <a:t>Al Akhawayn University, Morocco with Academic exchange at Boğaziçi University, Istanbul</a:t>
            </a:r>
            <a:endParaRPr/>
          </a:p>
          <a:p>
            <a:pPr indent="-196850" lvl="0" marL="28575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3D3D3D"/>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3D3D3D"/>
                </a:solidFill>
                <a:latin typeface="Calibri"/>
                <a:ea typeface="Calibri"/>
                <a:cs typeface="Calibri"/>
                <a:sym typeface="Calibri"/>
              </a:rPr>
              <a:t>Certification in Agile Project Management </a:t>
            </a:r>
            <a:endParaRPr/>
          </a:p>
          <a:p>
            <a:pPr indent="0" lvl="0" marL="0" marR="0" rtl="0" algn="l">
              <a:lnSpc>
                <a:spcPct val="100000"/>
              </a:lnSpc>
              <a:spcBef>
                <a:spcPts val="0"/>
              </a:spcBef>
              <a:spcAft>
                <a:spcPts val="0"/>
              </a:spcAft>
              <a:buNone/>
            </a:pPr>
            <a:r>
              <a:t/>
            </a:r>
            <a:endParaRPr b="0" i="0" sz="1400" u="none" cap="none" strike="noStrike">
              <a:solidFill>
                <a:srgbClr val="3D3D3D"/>
              </a:solidFill>
              <a:latin typeface="Calibri"/>
              <a:ea typeface="Calibri"/>
              <a:cs typeface="Calibri"/>
              <a:sym typeface="Calibri"/>
            </a:endParaRPr>
          </a:p>
        </p:txBody>
      </p:sp>
      <p:sp>
        <p:nvSpPr>
          <p:cNvPr id="397" name="Google Shape;397;p34"/>
          <p:cNvSpPr/>
          <p:nvPr/>
        </p:nvSpPr>
        <p:spPr>
          <a:xfrm>
            <a:off x="483827" y="4772854"/>
            <a:ext cx="4584031" cy="336884"/>
          </a:xfrm>
          <a:prstGeom prst="roundRect">
            <a:avLst>
              <a:gd fmla="val 16667" name="adj"/>
            </a:avLst>
          </a:prstGeom>
          <a:solidFill>
            <a:schemeClr val="dk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None/>
            </a:pPr>
            <a:r>
              <a:rPr b="1" i="0" lang="en-IN" sz="1400" u="none" cap="none" strike="noStrike">
                <a:solidFill>
                  <a:srgbClr val="FFFFFF"/>
                </a:solidFill>
                <a:latin typeface="Calibri"/>
                <a:ea typeface="Calibri"/>
                <a:cs typeface="Calibri"/>
                <a:sym typeface="Calibri"/>
              </a:rPr>
              <a:t>     Education</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pic>
        <p:nvPicPr>
          <p:cNvPr id="398" name="Google Shape;398;p34"/>
          <p:cNvPicPr preferRelativeResize="0"/>
          <p:nvPr/>
        </p:nvPicPr>
        <p:blipFill rotWithShape="1">
          <a:blip r:embed="rId4">
            <a:alphaModFix/>
          </a:blip>
          <a:srcRect b="0" l="0" r="0" t="0"/>
          <a:stretch/>
        </p:blipFill>
        <p:spPr>
          <a:xfrm>
            <a:off x="327409" y="4638872"/>
            <a:ext cx="457200" cy="428625"/>
          </a:xfrm>
          <a:prstGeom prst="rect">
            <a:avLst/>
          </a:prstGeom>
          <a:noFill/>
          <a:ln>
            <a:noFill/>
          </a:ln>
        </p:spPr>
      </p:pic>
      <p:pic>
        <p:nvPicPr>
          <p:cNvPr id="399" name="Google Shape;399;p34"/>
          <p:cNvPicPr preferRelativeResize="0"/>
          <p:nvPr/>
        </p:nvPicPr>
        <p:blipFill rotWithShape="1">
          <a:blip r:embed="rId5">
            <a:alphaModFix/>
          </a:blip>
          <a:srcRect b="0" l="0" r="0" t="0"/>
          <a:stretch/>
        </p:blipFill>
        <p:spPr>
          <a:xfrm>
            <a:off x="5224276" y="4638872"/>
            <a:ext cx="365760" cy="3657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Infomineo_Dark Colors">
      <a:dk1>
        <a:srgbClr val="444444"/>
      </a:dk1>
      <a:lt1>
        <a:srgbClr val="FFFFFF"/>
      </a:lt1>
      <a:dk2>
        <a:srgbClr val="0F47F2"/>
      </a:dk2>
      <a:lt2>
        <a:srgbClr val="E6EBF5"/>
      </a:lt2>
      <a:accent1>
        <a:srgbClr val="00B9FF"/>
      </a:accent1>
      <a:accent2>
        <a:srgbClr val="BEBEBE"/>
      </a:accent2>
      <a:accent3>
        <a:srgbClr val="158177"/>
      </a:accent3>
      <a:accent4>
        <a:srgbClr val="00B050"/>
      </a:accent4>
      <a:accent5>
        <a:srgbClr val="FFD700"/>
      </a:accent5>
      <a:accent6>
        <a:srgbClr val="5014B4"/>
      </a:accent6>
      <a:hlink>
        <a:srgbClr val="0F47F2"/>
      </a:hlink>
      <a:folHlink>
        <a:srgbClr val="999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2022-09-30T10:53:53Z</dcterms:created>
  <dc:creator>User1</dc:creator>
</cp:coreProperties>
</file>